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6.xml" ContentType="application/vnd.openxmlformats-officedocument.presentationml.slideMaster+xml"/>
  <Default Extension="doc" ContentType="application/msword"/>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 id="2147483697" r:id="rId3"/>
    <p:sldMasterId id="2147483711" r:id="rId4"/>
    <p:sldMasterId id="2147483763" r:id="rId5"/>
    <p:sldMasterId id="2147483896" r:id="rId6"/>
    <p:sldMasterId id="2147483898" r:id="rId7"/>
  </p:sldMasterIdLst>
  <p:sldIdLst>
    <p:sldId id="256" r:id="rId8"/>
    <p:sldId id="290" r:id="rId9"/>
    <p:sldId id="307" r:id="rId10"/>
    <p:sldId id="257" r:id="rId11"/>
    <p:sldId id="304" r:id="rId12"/>
    <p:sldId id="258" r:id="rId13"/>
    <p:sldId id="259" r:id="rId14"/>
    <p:sldId id="260" r:id="rId15"/>
    <p:sldId id="291" r:id="rId16"/>
    <p:sldId id="292" r:id="rId17"/>
    <p:sldId id="293" r:id="rId18"/>
    <p:sldId id="294" r:id="rId19"/>
    <p:sldId id="295" r:id="rId20"/>
    <p:sldId id="261" r:id="rId21"/>
    <p:sldId id="262" r:id="rId22"/>
    <p:sldId id="311" r:id="rId23"/>
    <p:sldId id="263" r:id="rId24"/>
    <p:sldId id="296" r:id="rId25"/>
    <p:sldId id="284" r:id="rId26"/>
    <p:sldId id="297" r:id="rId27"/>
    <p:sldId id="298" r:id="rId28"/>
    <p:sldId id="265" r:id="rId29"/>
    <p:sldId id="266" r:id="rId30"/>
    <p:sldId id="310" r:id="rId31"/>
    <p:sldId id="303" r:id="rId32"/>
    <p:sldId id="283" r:id="rId33"/>
    <p:sldId id="299" r:id="rId34"/>
    <p:sldId id="300" r:id="rId35"/>
    <p:sldId id="301" r:id="rId36"/>
    <p:sldId id="302" r:id="rId37"/>
    <p:sldId id="305" r:id="rId38"/>
    <p:sldId id="306" r:id="rId39"/>
    <p:sldId id="274" r:id="rId40"/>
    <p:sldId id="275" r:id="rId41"/>
    <p:sldId id="276" r:id="rId42"/>
    <p:sldId id="278" r:id="rId43"/>
    <p:sldId id="279" r:id="rId44"/>
    <p:sldId id="285" r:id="rId45"/>
    <p:sldId id="286" r:id="rId46"/>
    <p:sldId id="287" r:id="rId47"/>
    <p:sldId id="288" r:id="rId48"/>
    <p:sldId id="308" r:id="rId49"/>
    <p:sldId id="309"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32"/>
    <p:penClr>
      <a:srgbClr val="FF0000"/>
    </p:penClr>
  </p:showPr>
  <p:clrMru>
    <a:srgbClr val="A50021"/>
    <a:srgbClr val="008080"/>
    <a:srgbClr val="FFFF99"/>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21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488285-DAD2-45CB-A80E-2B92B9D0E5D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60350"/>
            <a:ext cx="2160587" cy="5865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260350"/>
            <a:ext cx="6329363"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46FD55-EC14-4930-8D01-C782B8A6588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07950"/>
            <a:ext cx="9101138" cy="6489700"/>
            <a:chOff x="0" y="68"/>
            <a:chExt cx="5733" cy="4088"/>
          </a:xfrm>
        </p:grpSpPr>
        <p:sp>
          <p:nvSpPr>
            <p:cNvPr id="5" name="Line 3"/>
            <p:cNvSpPr>
              <a:spLocks noChangeShapeType="1"/>
            </p:cNvSpPr>
            <p:nvPr/>
          </p:nvSpPr>
          <p:spPr bwMode="hidden">
            <a:xfrm rot="-5400000">
              <a:off x="195"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6" name="Line 4"/>
            <p:cNvSpPr>
              <a:spLocks noChangeShapeType="1"/>
            </p:cNvSpPr>
            <p:nvPr/>
          </p:nvSpPr>
          <p:spPr bwMode="hidden">
            <a:xfrm rot="-5400000">
              <a:off x="195"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7" name="Line 5"/>
            <p:cNvSpPr>
              <a:spLocks noChangeShapeType="1"/>
            </p:cNvSpPr>
            <p:nvPr/>
          </p:nvSpPr>
          <p:spPr bwMode="hidden">
            <a:xfrm rot="-5400000">
              <a:off x="195" y="141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8" name="Line 6"/>
            <p:cNvSpPr>
              <a:spLocks noChangeShapeType="1"/>
            </p:cNvSpPr>
            <p:nvPr/>
          </p:nvSpPr>
          <p:spPr bwMode="hidden">
            <a:xfrm rot="-5400000">
              <a:off x="195" y="191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9" name="Line 7"/>
            <p:cNvSpPr>
              <a:spLocks noChangeShapeType="1"/>
            </p:cNvSpPr>
            <p:nvPr/>
          </p:nvSpPr>
          <p:spPr bwMode="hidden">
            <a:xfrm rot="-5400000">
              <a:off x="195" y="243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0" name="Line 8"/>
            <p:cNvSpPr>
              <a:spLocks noChangeShapeType="1"/>
            </p:cNvSpPr>
            <p:nvPr/>
          </p:nvSpPr>
          <p:spPr bwMode="hidden">
            <a:xfrm rot="-5400000">
              <a:off x="195" y="293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1" name="Line 9"/>
            <p:cNvSpPr>
              <a:spLocks noChangeShapeType="1"/>
            </p:cNvSpPr>
            <p:nvPr/>
          </p:nvSpPr>
          <p:spPr bwMode="hidden">
            <a:xfrm rot="-5400000">
              <a:off x="195" y="346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2" name="Line 10"/>
            <p:cNvSpPr>
              <a:spLocks noChangeShapeType="1"/>
            </p:cNvSpPr>
            <p:nvPr/>
          </p:nvSpPr>
          <p:spPr bwMode="hidden">
            <a:xfrm rot="-5400000">
              <a:off x="195" y="3961"/>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3" name="Line 11"/>
            <p:cNvSpPr>
              <a:spLocks noChangeShapeType="1"/>
            </p:cNvSpPr>
            <p:nvPr/>
          </p:nvSpPr>
          <p:spPr bwMode="hidden">
            <a:xfrm>
              <a:off x="483"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4" name="Line 12"/>
            <p:cNvSpPr>
              <a:spLocks noChangeShapeType="1"/>
            </p:cNvSpPr>
            <p:nvPr/>
          </p:nvSpPr>
          <p:spPr bwMode="hidden">
            <a:xfrm>
              <a:off x="984"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5" name="Line 13"/>
            <p:cNvSpPr>
              <a:spLocks noChangeShapeType="1"/>
            </p:cNvSpPr>
            <p:nvPr/>
          </p:nvSpPr>
          <p:spPr bwMode="hidden">
            <a:xfrm>
              <a:off x="984"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6" name="Line 14"/>
            <p:cNvSpPr>
              <a:spLocks noChangeShapeType="1"/>
            </p:cNvSpPr>
            <p:nvPr/>
          </p:nvSpPr>
          <p:spPr bwMode="hidden">
            <a:xfrm>
              <a:off x="483"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7" name="Line 15"/>
            <p:cNvSpPr>
              <a:spLocks noChangeShapeType="1"/>
            </p:cNvSpPr>
            <p:nvPr/>
          </p:nvSpPr>
          <p:spPr bwMode="hidden">
            <a:xfrm rot="-5400000">
              <a:off x="734"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8" name="Line 16"/>
            <p:cNvSpPr>
              <a:spLocks noChangeShapeType="1"/>
            </p:cNvSpPr>
            <p:nvPr/>
          </p:nvSpPr>
          <p:spPr bwMode="hidden">
            <a:xfrm rot="-5400000">
              <a:off x="1263"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9" name="Line 17"/>
            <p:cNvSpPr>
              <a:spLocks noChangeShapeType="1"/>
            </p:cNvSpPr>
            <p:nvPr/>
          </p:nvSpPr>
          <p:spPr bwMode="hidden">
            <a:xfrm rot="-5400000">
              <a:off x="1263"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0" name="Line 18"/>
            <p:cNvSpPr>
              <a:spLocks noChangeShapeType="1"/>
            </p:cNvSpPr>
            <p:nvPr/>
          </p:nvSpPr>
          <p:spPr bwMode="hidden">
            <a:xfrm rot="-5400000">
              <a:off x="734"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1" name="Line 19"/>
            <p:cNvSpPr>
              <a:spLocks noChangeShapeType="1"/>
            </p:cNvSpPr>
            <p:nvPr/>
          </p:nvSpPr>
          <p:spPr bwMode="hidden">
            <a:xfrm>
              <a:off x="483" y="116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2" name="Line 20"/>
            <p:cNvSpPr>
              <a:spLocks noChangeShapeType="1"/>
            </p:cNvSpPr>
            <p:nvPr/>
          </p:nvSpPr>
          <p:spPr bwMode="hidden">
            <a:xfrm>
              <a:off x="984" y="116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3" name="Line 21"/>
            <p:cNvSpPr>
              <a:spLocks noChangeShapeType="1"/>
            </p:cNvSpPr>
            <p:nvPr/>
          </p:nvSpPr>
          <p:spPr bwMode="hidden">
            <a:xfrm>
              <a:off x="984" y="166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4" name="Line 22"/>
            <p:cNvSpPr>
              <a:spLocks noChangeShapeType="1"/>
            </p:cNvSpPr>
            <p:nvPr/>
          </p:nvSpPr>
          <p:spPr bwMode="hidden">
            <a:xfrm>
              <a:off x="483" y="166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5" name="Line 23"/>
            <p:cNvSpPr>
              <a:spLocks noChangeShapeType="1"/>
            </p:cNvSpPr>
            <p:nvPr/>
          </p:nvSpPr>
          <p:spPr bwMode="hidden">
            <a:xfrm rot="-5400000">
              <a:off x="734" y="141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6" name="Line 24"/>
            <p:cNvSpPr>
              <a:spLocks noChangeShapeType="1"/>
            </p:cNvSpPr>
            <p:nvPr/>
          </p:nvSpPr>
          <p:spPr bwMode="hidden">
            <a:xfrm rot="-5400000">
              <a:off x="1263" y="141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7" name="Line 25"/>
            <p:cNvSpPr>
              <a:spLocks noChangeShapeType="1"/>
            </p:cNvSpPr>
            <p:nvPr/>
          </p:nvSpPr>
          <p:spPr bwMode="hidden">
            <a:xfrm rot="-5400000">
              <a:off x="1263" y="191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8" name="Line 26"/>
            <p:cNvSpPr>
              <a:spLocks noChangeShapeType="1"/>
            </p:cNvSpPr>
            <p:nvPr/>
          </p:nvSpPr>
          <p:spPr bwMode="hidden">
            <a:xfrm rot="-5400000">
              <a:off x="734" y="191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29" name="Line 27"/>
            <p:cNvSpPr>
              <a:spLocks noChangeShapeType="1"/>
            </p:cNvSpPr>
            <p:nvPr/>
          </p:nvSpPr>
          <p:spPr bwMode="hidden">
            <a:xfrm>
              <a:off x="483" y="218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30" name="Line 28"/>
            <p:cNvSpPr>
              <a:spLocks noChangeShapeType="1"/>
            </p:cNvSpPr>
            <p:nvPr/>
          </p:nvSpPr>
          <p:spPr bwMode="hidden">
            <a:xfrm>
              <a:off x="984" y="218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31" name="Line 29"/>
            <p:cNvSpPr>
              <a:spLocks noChangeShapeType="1"/>
            </p:cNvSpPr>
            <p:nvPr/>
          </p:nvSpPr>
          <p:spPr bwMode="hidden">
            <a:xfrm>
              <a:off x="984" y="268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32" name="Line 30"/>
            <p:cNvSpPr>
              <a:spLocks noChangeShapeType="1"/>
            </p:cNvSpPr>
            <p:nvPr/>
          </p:nvSpPr>
          <p:spPr bwMode="hidden">
            <a:xfrm>
              <a:off x="483" y="268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33" name="Line 31"/>
            <p:cNvSpPr>
              <a:spLocks noChangeShapeType="1"/>
            </p:cNvSpPr>
            <p:nvPr/>
          </p:nvSpPr>
          <p:spPr bwMode="hidden">
            <a:xfrm rot="-5400000">
              <a:off x="734" y="243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34" name="Line 32"/>
            <p:cNvSpPr>
              <a:spLocks noChangeShapeType="1"/>
            </p:cNvSpPr>
            <p:nvPr/>
          </p:nvSpPr>
          <p:spPr bwMode="hidden">
            <a:xfrm rot="-5400000">
              <a:off x="1263" y="243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35" name="Line 33"/>
            <p:cNvSpPr>
              <a:spLocks noChangeShapeType="1"/>
            </p:cNvSpPr>
            <p:nvPr/>
          </p:nvSpPr>
          <p:spPr bwMode="hidden">
            <a:xfrm rot="-5400000">
              <a:off x="1263" y="293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36" name="Line 34"/>
            <p:cNvSpPr>
              <a:spLocks noChangeShapeType="1"/>
            </p:cNvSpPr>
            <p:nvPr/>
          </p:nvSpPr>
          <p:spPr bwMode="hidden">
            <a:xfrm rot="-5400000">
              <a:off x="734" y="293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37" name="Line 35"/>
            <p:cNvSpPr>
              <a:spLocks noChangeShapeType="1"/>
            </p:cNvSpPr>
            <p:nvPr/>
          </p:nvSpPr>
          <p:spPr bwMode="hidden">
            <a:xfrm>
              <a:off x="483" y="320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38" name="Line 36"/>
            <p:cNvSpPr>
              <a:spLocks noChangeShapeType="1"/>
            </p:cNvSpPr>
            <p:nvPr/>
          </p:nvSpPr>
          <p:spPr bwMode="hidden">
            <a:xfrm>
              <a:off x="984" y="320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39" name="Line 37"/>
            <p:cNvSpPr>
              <a:spLocks noChangeShapeType="1"/>
            </p:cNvSpPr>
            <p:nvPr/>
          </p:nvSpPr>
          <p:spPr bwMode="hidden">
            <a:xfrm>
              <a:off x="984" y="371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40" name="Line 38"/>
            <p:cNvSpPr>
              <a:spLocks noChangeShapeType="1"/>
            </p:cNvSpPr>
            <p:nvPr/>
          </p:nvSpPr>
          <p:spPr bwMode="hidden">
            <a:xfrm>
              <a:off x="483" y="371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41" name="Line 39"/>
            <p:cNvSpPr>
              <a:spLocks noChangeShapeType="1"/>
            </p:cNvSpPr>
            <p:nvPr/>
          </p:nvSpPr>
          <p:spPr bwMode="hidden">
            <a:xfrm rot="-5400000">
              <a:off x="734" y="346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42" name="Line 40"/>
            <p:cNvSpPr>
              <a:spLocks noChangeShapeType="1"/>
            </p:cNvSpPr>
            <p:nvPr/>
          </p:nvSpPr>
          <p:spPr bwMode="hidden">
            <a:xfrm rot="-5400000">
              <a:off x="1263" y="346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43" name="Line 41"/>
            <p:cNvSpPr>
              <a:spLocks noChangeShapeType="1"/>
            </p:cNvSpPr>
            <p:nvPr/>
          </p:nvSpPr>
          <p:spPr bwMode="hidden">
            <a:xfrm rot="-5400000">
              <a:off x="1263" y="3961"/>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44" name="Line 42"/>
            <p:cNvSpPr>
              <a:spLocks noChangeShapeType="1"/>
            </p:cNvSpPr>
            <p:nvPr/>
          </p:nvSpPr>
          <p:spPr bwMode="hidden">
            <a:xfrm rot="-5400000">
              <a:off x="734" y="3961"/>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45" name="Line 43"/>
            <p:cNvSpPr>
              <a:spLocks noChangeShapeType="1"/>
            </p:cNvSpPr>
            <p:nvPr/>
          </p:nvSpPr>
          <p:spPr bwMode="hidden">
            <a:xfrm>
              <a:off x="1551"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46" name="Line 44"/>
            <p:cNvSpPr>
              <a:spLocks noChangeShapeType="1"/>
            </p:cNvSpPr>
            <p:nvPr/>
          </p:nvSpPr>
          <p:spPr bwMode="hidden">
            <a:xfrm>
              <a:off x="2052"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47" name="Line 45"/>
            <p:cNvSpPr>
              <a:spLocks noChangeShapeType="1"/>
            </p:cNvSpPr>
            <p:nvPr/>
          </p:nvSpPr>
          <p:spPr bwMode="hidden">
            <a:xfrm>
              <a:off x="2052"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48" name="Line 46"/>
            <p:cNvSpPr>
              <a:spLocks noChangeShapeType="1"/>
            </p:cNvSpPr>
            <p:nvPr/>
          </p:nvSpPr>
          <p:spPr bwMode="hidden">
            <a:xfrm>
              <a:off x="1551"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49" name="Line 47"/>
            <p:cNvSpPr>
              <a:spLocks noChangeShapeType="1"/>
            </p:cNvSpPr>
            <p:nvPr/>
          </p:nvSpPr>
          <p:spPr bwMode="hidden">
            <a:xfrm rot="-5400000">
              <a:off x="1802"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50" name="Line 48"/>
            <p:cNvSpPr>
              <a:spLocks noChangeShapeType="1"/>
            </p:cNvSpPr>
            <p:nvPr/>
          </p:nvSpPr>
          <p:spPr bwMode="hidden">
            <a:xfrm rot="-5400000">
              <a:off x="2331"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51" name="Line 49"/>
            <p:cNvSpPr>
              <a:spLocks noChangeShapeType="1"/>
            </p:cNvSpPr>
            <p:nvPr/>
          </p:nvSpPr>
          <p:spPr bwMode="hidden">
            <a:xfrm rot="-5400000">
              <a:off x="2331"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52" name="Line 50"/>
            <p:cNvSpPr>
              <a:spLocks noChangeShapeType="1"/>
            </p:cNvSpPr>
            <p:nvPr/>
          </p:nvSpPr>
          <p:spPr bwMode="hidden">
            <a:xfrm rot="-5400000">
              <a:off x="1802"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53" name="Line 51"/>
            <p:cNvSpPr>
              <a:spLocks noChangeShapeType="1"/>
            </p:cNvSpPr>
            <p:nvPr/>
          </p:nvSpPr>
          <p:spPr bwMode="hidden">
            <a:xfrm>
              <a:off x="1551" y="116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54" name="Line 52"/>
            <p:cNvSpPr>
              <a:spLocks noChangeShapeType="1"/>
            </p:cNvSpPr>
            <p:nvPr/>
          </p:nvSpPr>
          <p:spPr bwMode="hidden">
            <a:xfrm>
              <a:off x="2052" y="116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55" name="Line 53"/>
            <p:cNvSpPr>
              <a:spLocks noChangeShapeType="1"/>
            </p:cNvSpPr>
            <p:nvPr/>
          </p:nvSpPr>
          <p:spPr bwMode="hidden">
            <a:xfrm>
              <a:off x="2052" y="166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56" name="Line 54"/>
            <p:cNvSpPr>
              <a:spLocks noChangeShapeType="1"/>
            </p:cNvSpPr>
            <p:nvPr/>
          </p:nvSpPr>
          <p:spPr bwMode="hidden">
            <a:xfrm>
              <a:off x="1551" y="166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57" name="Line 55"/>
            <p:cNvSpPr>
              <a:spLocks noChangeShapeType="1"/>
            </p:cNvSpPr>
            <p:nvPr/>
          </p:nvSpPr>
          <p:spPr bwMode="hidden">
            <a:xfrm rot="-5400000">
              <a:off x="1802" y="141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58" name="Line 56"/>
            <p:cNvSpPr>
              <a:spLocks noChangeShapeType="1"/>
            </p:cNvSpPr>
            <p:nvPr/>
          </p:nvSpPr>
          <p:spPr bwMode="hidden">
            <a:xfrm rot="-5400000">
              <a:off x="2331" y="141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59" name="Line 57"/>
            <p:cNvSpPr>
              <a:spLocks noChangeShapeType="1"/>
            </p:cNvSpPr>
            <p:nvPr/>
          </p:nvSpPr>
          <p:spPr bwMode="hidden">
            <a:xfrm rot="-5400000">
              <a:off x="2331" y="191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60" name="Line 58"/>
            <p:cNvSpPr>
              <a:spLocks noChangeShapeType="1"/>
            </p:cNvSpPr>
            <p:nvPr/>
          </p:nvSpPr>
          <p:spPr bwMode="hidden">
            <a:xfrm rot="-5400000">
              <a:off x="1802" y="191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61" name="Line 59"/>
            <p:cNvSpPr>
              <a:spLocks noChangeShapeType="1"/>
            </p:cNvSpPr>
            <p:nvPr/>
          </p:nvSpPr>
          <p:spPr bwMode="hidden">
            <a:xfrm>
              <a:off x="1551" y="218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62" name="Line 60"/>
            <p:cNvSpPr>
              <a:spLocks noChangeShapeType="1"/>
            </p:cNvSpPr>
            <p:nvPr/>
          </p:nvSpPr>
          <p:spPr bwMode="hidden">
            <a:xfrm>
              <a:off x="2052" y="218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63" name="Line 61"/>
            <p:cNvSpPr>
              <a:spLocks noChangeShapeType="1"/>
            </p:cNvSpPr>
            <p:nvPr/>
          </p:nvSpPr>
          <p:spPr bwMode="hidden">
            <a:xfrm>
              <a:off x="2052" y="268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64" name="Line 62"/>
            <p:cNvSpPr>
              <a:spLocks noChangeShapeType="1"/>
            </p:cNvSpPr>
            <p:nvPr/>
          </p:nvSpPr>
          <p:spPr bwMode="hidden">
            <a:xfrm>
              <a:off x="1551" y="268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65" name="Line 63"/>
            <p:cNvSpPr>
              <a:spLocks noChangeShapeType="1"/>
            </p:cNvSpPr>
            <p:nvPr/>
          </p:nvSpPr>
          <p:spPr bwMode="hidden">
            <a:xfrm rot="-5400000">
              <a:off x="1802" y="243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66" name="Line 64"/>
            <p:cNvSpPr>
              <a:spLocks noChangeShapeType="1"/>
            </p:cNvSpPr>
            <p:nvPr/>
          </p:nvSpPr>
          <p:spPr bwMode="hidden">
            <a:xfrm rot="-5400000">
              <a:off x="2331" y="243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67" name="Line 65"/>
            <p:cNvSpPr>
              <a:spLocks noChangeShapeType="1"/>
            </p:cNvSpPr>
            <p:nvPr/>
          </p:nvSpPr>
          <p:spPr bwMode="hidden">
            <a:xfrm rot="-5400000">
              <a:off x="2331" y="293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68" name="Line 66"/>
            <p:cNvSpPr>
              <a:spLocks noChangeShapeType="1"/>
            </p:cNvSpPr>
            <p:nvPr/>
          </p:nvSpPr>
          <p:spPr bwMode="hidden">
            <a:xfrm rot="-5400000">
              <a:off x="1802" y="293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69" name="Line 67"/>
            <p:cNvSpPr>
              <a:spLocks noChangeShapeType="1"/>
            </p:cNvSpPr>
            <p:nvPr/>
          </p:nvSpPr>
          <p:spPr bwMode="hidden">
            <a:xfrm>
              <a:off x="1551" y="320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70" name="Line 68"/>
            <p:cNvSpPr>
              <a:spLocks noChangeShapeType="1"/>
            </p:cNvSpPr>
            <p:nvPr/>
          </p:nvSpPr>
          <p:spPr bwMode="hidden">
            <a:xfrm>
              <a:off x="2052" y="320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71" name="Line 69"/>
            <p:cNvSpPr>
              <a:spLocks noChangeShapeType="1"/>
            </p:cNvSpPr>
            <p:nvPr/>
          </p:nvSpPr>
          <p:spPr bwMode="hidden">
            <a:xfrm>
              <a:off x="2052" y="371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72" name="Line 70"/>
            <p:cNvSpPr>
              <a:spLocks noChangeShapeType="1"/>
            </p:cNvSpPr>
            <p:nvPr/>
          </p:nvSpPr>
          <p:spPr bwMode="hidden">
            <a:xfrm>
              <a:off x="1551" y="371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73" name="Line 71"/>
            <p:cNvSpPr>
              <a:spLocks noChangeShapeType="1"/>
            </p:cNvSpPr>
            <p:nvPr/>
          </p:nvSpPr>
          <p:spPr bwMode="hidden">
            <a:xfrm rot="-5400000">
              <a:off x="1802" y="346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74" name="Line 72"/>
            <p:cNvSpPr>
              <a:spLocks noChangeShapeType="1"/>
            </p:cNvSpPr>
            <p:nvPr/>
          </p:nvSpPr>
          <p:spPr bwMode="hidden">
            <a:xfrm rot="-5400000">
              <a:off x="2331" y="346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75" name="Line 73"/>
            <p:cNvSpPr>
              <a:spLocks noChangeShapeType="1"/>
            </p:cNvSpPr>
            <p:nvPr/>
          </p:nvSpPr>
          <p:spPr bwMode="hidden">
            <a:xfrm rot="-5400000">
              <a:off x="2331" y="3961"/>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76" name="Line 74"/>
            <p:cNvSpPr>
              <a:spLocks noChangeShapeType="1"/>
            </p:cNvSpPr>
            <p:nvPr/>
          </p:nvSpPr>
          <p:spPr bwMode="hidden">
            <a:xfrm rot="-5400000">
              <a:off x="1802" y="3961"/>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77" name="Line 75"/>
            <p:cNvSpPr>
              <a:spLocks noChangeShapeType="1"/>
            </p:cNvSpPr>
            <p:nvPr/>
          </p:nvSpPr>
          <p:spPr bwMode="hidden">
            <a:xfrm>
              <a:off x="2619"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78" name="Line 76"/>
            <p:cNvSpPr>
              <a:spLocks noChangeShapeType="1"/>
            </p:cNvSpPr>
            <p:nvPr/>
          </p:nvSpPr>
          <p:spPr bwMode="hidden">
            <a:xfrm>
              <a:off x="3120"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79" name="Line 77"/>
            <p:cNvSpPr>
              <a:spLocks noChangeShapeType="1"/>
            </p:cNvSpPr>
            <p:nvPr/>
          </p:nvSpPr>
          <p:spPr bwMode="hidden">
            <a:xfrm>
              <a:off x="3120"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80" name="Line 78"/>
            <p:cNvSpPr>
              <a:spLocks noChangeShapeType="1"/>
            </p:cNvSpPr>
            <p:nvPr/>
          </p:nvSpPr>
          <p:spPr bwMode="hidden">
            <a:xfrm>
              <a:off x="2619"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81" name="Line 79"/>
            <p:cNvSpPr>
              <a:spLocks noChangeShapeType="1"/>
            </p:cNvSpPr>
            <p:nvPr/>
          </p:nvSpPr>
          <p:spPr bwMode="hidden">
            <a:xfrm rot="-5400000">
              <a:off x="2870"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82" name="Line 80"/>
            <p:cNvSpPr>
              <a:spLocks noChangeShapeType="1"/>
            </p:cNvSpPr>
            <p:nvPr/>
          </p:nvSpPr>
          <p:spPr bwMode="hidden">
            <a:xfrm rot="-5400000">
              <a:off x="3399"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83" name="Line 81"/>
            <p:cNvSpPr>
              <a:spLocks noChangeShapeType="1"/>
            </p:cNvSpPr>
            <p:nvPr/>
          </p:nvSpPr>
          <p:spPr bwMode="hidden">
            <a:xfrm rot="-5400000">
              <a:off x="3399"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84" name="Line 82"/>
            <p:cNvSpPr>
              <a:spLocks noChangeShapeType="1"/>
            </p:cNvSpPr>
            <p:nvPr/>
          </p:nvSpPr>
          <p:spPr bwMode="hidden">
            <a:xfrm rot="-5400000">
              <a:off x="2870"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85" name="Line 83"/>
            <p:cNvSpPr>
              <a:spLocks noChangeShapeType="1"/>
            </p:cNvSpPr>
            <p:nvPr/>
          </p:nvSpPr>
          <p:spPr bwMode="hidden">
            <a:xfrm>
              <a:off x="2619" y="116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86" name="Line 84"/>
            <p:cNvSpPr>
              <a:spLocks noChangeShapeType="1"/>
            </p:cNvSpPr>
            <p:nvPr/>
          </p:nvSpPr>
          <p:spPr bwMode="hidden">
            <a:xfrm>
              <a:off x="3120" y="116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87" name="Line 85"/>
            <p:cNvSpPr>
              <a:spLocks noChangeShapeType="1"/>
            </p:cNvSpPr>
            <p:nvPr/>
          </p:nvSpPr>
          <p:spPr bwMode="hidden">
            <a:xfrm>
              <a:off x="3120" y="166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88" name="Line 86"/>
            <p:cNvSpPr>
              <a:spLocks noChangeShapeType="1"/>
            </p:cNvSpPr>
            <p:nvPr/>
          </p:nvSpPr>
          <p:spPr bwMode="hidden">
            <a:xfrm>
              <a:off x="2619" y="166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89" name="Line 87"/>
            <p:cNvSpPr>
              <a:spLocks noChangeShapeType="1"/>
            </p:cNvSpPr>
            <p:nvPr/>
          </p:nvSpPr>
          <p:spPr bwMode="hidden">
            <a:xfrm rot="-5400000">
              <a:off x="2870" y="141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90" name="Line 88"/>
            <p:cNvSpPr>
              <a:spLocks noChangeShapeType="1"/>
            </p:cNvSpPr>
            <p:nvPr/>
          </p:nvSpPr>
          <p:spPr bwMode="hidden">
            <a:xfrm rot="-5400000">
              <a:off x="3399" y="141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91" name="Line 89"/>
            <p:cNvSpPr>
              <a:spLocks noChangeShapeType="1"/>
            </p:cNvSpPr>
            <p:nvPr/>
          </p:nvSpPr>
          <p:spPr bwMode="hidden">
            <a:xfrm rot="-5400000">
              <a:off x="3399" y="191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92" name="Line 90"/>
            <p:cNvSpPr>
              <a:spLocks noChangeShapeType="1"/>
            </p:cNvSpPr>
            <p:nvPr/>
          </p:nvSpPr>
          <p:spPr bwMode="hidden">
            <a:xfrm rot="-5400000">
              <a:off x="2870" y="191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93" name="Line 91"/>
            <p:cNvSpPr>
              <a:spLocks noChangeShapeType="1"/>
            </p:cNvSpPr>
            <p:nvPr/>
          </p:nvSpPr>
          <p:spPr bwMode="hidden">
            <a:xfrm>
              <a:off x="2619" y="218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94" name="Line 92"/>
            <p:cNvSpPr>
              <a:spLocks noChangeShapeType="1"/>
            </p:cNvSpPr>
            <p:nvPr/>
          </p:nvSpPr>
          <p:spPr bwMode="hidden">
            <a:xfrm>
              <a:off x="3120" y="218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95" name="Line 93"/>
            <p:cNvSpPr>
              <a:spLocks noChangeShapeType="1"/>
            </p:cNvSpPr>
            <p:nvPr/>
          </p:nvSpPr>
          <p:spPr bwMode="hidden">
            <a:xfrm>
              <a:off x="3120" y="268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96" name="Line 94"/>
            <p:cNvSpPr>
              <a:spLocks noChangeShapeType="1"/>
            </p:cNvSpPr>
            <p:nvPr/>
          </p:nvSpPr>
          <p:spPr bwMode="hidden">
            <a:xfrm>
              <a:off x="2619" y="268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97" name="Line 95"/>
            <p:cNvSpPr>
              <a:spLocks noChangeShapeType="1"/>
            </p:cNvSpPr>
            <p:nvPr/>
          </p:nvSpPr>
          <p:spPr bwMode="hidden">
            <a:xfrm rot="-5400000">
              <a:off x="2870" y="243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98" name="Line 96"/>
            <p:cNvSpPr>
              <a:spLocks noChangeShapeType="1"/>
            </p:cNvSpPr>
            <p:nvPr/>
          </p:nvSpPr>
          <p:spPr bwMode="hidden">
            <a:xfrm rot="-5400000">
              <a:off x="3399" y="243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99" name="Line 97"/>
            <p:cNvSpPr>
              <a:spLocks noChangeShapeType="1"/>
            </p:cNvSpPr>
            <p:nvPr/>
          </p:nvSpPr>
          <p:spPr bwMode="hidden">
            <a:xfrm rot="-5400000">
              <a:off x="3399" y="293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00" name="Line 98"/>
            <p:cNvSpPr>
              <a:spLocks noChangeShapeType="1"/>
            </p:cNvSpPr>
            <p:nvPr/>
          </p:nvSpPr>
          <p:spPr bwMode="hidden">
            <a:xfrm rot="-5400000">
              <a:off x="2870" y="293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01" name="Line 99"/>
            <p:cNvSpPr>
              <a:spLocks noChangeShapeType="1"/>
            </p:cNvSpPr>
            <p:nvPr/>
          </p:nvSpPr>
          <p:spPr bwMode="hidden">
            <a:xfrm>
              <a:off x="2619" y="320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02" name="Line 100"/>
            <p:cNvSpPr>
              <a:spLocks noChangeShapeType="1"/>
            </p:cNvSpPr>
            <p:nvPr/>
          </p:nvSpPr>
          <p:spPr bwMode="hidden">
            <a:xfrm>
              <a:off x="3120" y="320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03" name="Line 101"/>
            <p:cNvSpPr>
              <a:spLocks noChangeShapeType="1"/>
            </p:cNvSpPr>
            <p:nvPr/>
          </p:nvSpPr>
          <p:spPr bwMode="hidden">
            <a:xfrm>
              <a:off x="3120" y="371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04" name="Line 102"/>
            <p:cNvSpPr>
              <a:spLocks noChangeShapeType="1"/>
            </p:cNvSpPr>
            <p:nvPr/>
          </p:nvSpPr>
          <p:spPr bwMode="hidden">
            <a:xfrm>
              <a:off x="2619" y="371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05" name="Line 103"/>
            <p:cNvSpPr>
              <a:spLocks noChangeShapeType="1"/>
            </p:cNvSpPr>
            <p:nvPr/>
          </p:nvSpPr>
          <p:spPr bwMode="hidden">
            <a:xfrm rot="-5400000">
              <a:off x="2870" y="346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06" name="Line 104"/>
            <p:cNvSpPr>
              <a:spLocks noChangeShapeType="1"/>
            </p:cNvSpPr>
            <p:nvPr/>
          </p:nvSpPr>
          <p:spPr bwMode="hidden">
            <a:xfrm rot="-5400000">
              <a:off x="3399" y="346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07" name="Line 105"/>
            <p:cNvSpPr>
              <a:spLocks noChangeShapeType="1"/>
            </p:cNvSpPr>
            <p:nvPr/>
          </p:nvSpPr>
          <p:spPr bwMode="hidden">
            <a:xfrm rot="-5400000">
              <a:off x="3399" y="3961"/>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08" name="Line 106"/>
            <p:cNvSpPr>
              <a:spLocks noChangeShapeType="1"/>
            </p:cNvSpPr>
            <p:nvPr/>
          </p:nvSpPr>
          <p:spPr bwMode="hidden">
            <a:xfrm rot="-5400000">
              <a:off x="2870" y="3961"/>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09" name="Line 107"/>
            <p:cNvSpPr>
              <a:spLocks noChangeShapeType="1"/>
            </p:cNvSpPr>
            <p:nvPr/>
          </p:nvSpPr>
          <p:spPr bwMode="hidden">
            <a:xfrm>
              <a:off x="3687"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10" name="Line 108"/>
            <p:cNvSpPr>
              <a:spLocks noChangeShapeType="1"/>
            </p:cNvSpPr>
            <p:nvPr/>
          </p:nvSpPr>
          <p:spPr bwMode="hidden">
            <a:xfrm>
              <a:off x="4188"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11" name="Line 109"/>
            <p:cNvSpPr>
              <a:spLocks noChangeShapeType="1"/>
            </p:cNvSpPr>
            <p:nvPr/>
          </p:nvSpPr>
          <p:spPr bwMode="hidden">
            <a:xfrm>
              <a:off x="4188"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12" name="Line 110"/>
            <p:cNvSpPr>
              <a:spLocks noChangeShapeType="1"/>
            </p:cNvSpPr>
            <p:nvPr/>
          </p:nvSpPr>
          <p:spPr bwMode="hidden">
            <a:xfrm>
              <a:off x="3687"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13" name="Line 111"/>
            <p:cNvSpPr>
              <a:spLocks noChangeShapeType="1"/>
            </p:cNvSpPr>
            <p:nvPr/>
          </p:nvSpPr>
          <p:spPr bwMode="hidden">
            <a:xfrm rot="-5400000">
              <a:off x="3938"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14" name="Line 112"/>
            <p:cNvSpPr>
              <a:spLocks noChangeShapeType="1"/>
            </p:cNvSpPr>
            <p:nvPr/>
          </p:nvSpPr>
          <p:spPr bwMode="hidden">
            <a:xfrm rot="-5400000">
              <a:off x="4467"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15" name="Line 113"/>
            <p:cNvSpPr>
              <a:spLocks noChangeShapeType="1"/>
            </p:cNvSpPr>
            <p:nvPr/>
          </p:nvSpPr>
          <p:spPr bwMode="hidden">
            <a:xfrm rot="-5400000">
              <a:off x="4467"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16" name="Line 114"/>
            <p:cNvSpPr>
              <a:spLocks noChangeShapeType="1"/>
            </p:cNvSpPr>
            <p:nvPr/>
          </p:nvSpPr>
          <p:spPr bwMode="hidden">
            <a:xfrm rot="-5400000">
              <a:off x="3938"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17" name="Line 115"/>
            <p:cNvSpPr>
              <a:spLocks noChangeShapeType="1"/>
            </p:cNvSpPr>
            <p:nvPr/>
          </p:nvSpPr>
          <p:spPr bwMode="hidden">
            <a:xfrm>
              <a:off x="3687" y="116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18" name="Line 116"/>
            <p:cNvSpPr>
              <a:spLocks noChangeShapeType="1"/>
            </p:cNvSpPr>
            <p:nvPr/>
          </p:nvSpPr>
          <p:spPr bwMode="hidden">
            <a:xfrm>
              <a:off x="4188" y="116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19" name="Line 117"/>
            <p:cNvSpPr>
              <a:spLocks noChangeShapeType="1"/>
            </p:cNvSpPr>
            <p:nvPr/>
          </p:nvSpPr>
          <p:spPr bwMode="hidden">
            <a:xfrm>
              <a:off x="4188" y="166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20" name="Line 118"/>
            <p:cNvSpPr>
              <a:spLocks noChangeShapeType="1"/>
            </p:cNvSpPr>
            <p:nvPr/>
          </p:nvSpPr>
          <p:spPr bwMode="hidden">
            <a:xfrm>
              <a:off x="3687" y="166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21" name="Line 119"/>
            <p:cNvSpPr>
              <a:spLocks noChangeShapeType="1"/>
            </p:cNvSpPr>
            <p:nvPr/>
          </p:nvSpPr>
          <p:spPr bwMode="hidden">
            <a:xfrm rot="-5400000">
              <a:off x="3938" y="141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22" name="Line 120"/>
            <p:cNvSpPr>
              <a:spLocks noChangeShapeType="1"/>
            </p:cNvSpPr>
            <p:nvPr/>
          </p:nvSpPr>
          <p:spPr bwMode="hidden">
            <a:xfrm rot="-5400000">
              <a:off x="4467" y="141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23" name="Line 121"/>
            <p:cNvSpPr>
              <a:spLocks noChangeShapeType="1"/>
            </p:cNvSpPr>
            <p:nvPr/>
          </p:nvSpPr>
          <p:spPr bwMode="hidden">
            <a:xfrm rot="-5400000">
              <a:off x="4467" y="191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24" name="Line 122"/>
            <p:cNvSpPr>
              <a:spLocks noChangeShapeType="1"/>
            </p:cNvSpPr>
            <p:nvPr/>
          </p:nvSpPr>
          <p:spPr bwMode="hidden">
            <a:xfrm rot="-5400000">
              <a:off x="3938" y="191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25" name="Line 123"/>
            <p:cNvSpPr>
              <a:spLocks noChangeShapeType="1"/>
            </p:cNvSpPr>
            <p:nvPr/>
          </p:nvSpPr>
          <p:spPr bwMode="hidden">
            <a:xfrm>
              <a:off x="3687" y="218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26" name="Line 124"/>
            <p:cNvSpPr>
              <a:spLocks noChangeShapeType="1"/>
            </p:cNvSpPr>
            <p:nvPr/>
          </p:nvSpPr>
          <p:spPr bwMode="hidden">
            <a:xfrm>
              <a:off x="4188" y="218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27" name="Line 125"/>
            <p:cNvSpPr>
              <a:spLocks noChangeShapeType="1"/>
            </p:cNvSpPr>
            <p:nvPr/>
          </p:nvSpPr>
          <p:spPr bwMode="hidden">
            <a:xfrm>
              <a:off x="4188" y="268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28" name="Line 126"/>
            <p:cNvSpPr>
              <a:spLocks noChangeShapeType="1"/>
            </p:cNvSpPr>
            <p:nvPr/>
          </p:nvSpPr>
          <p:spPr bwMode="hidden">
            <a:xfrm>
              <a:off x="3687" y="268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29" name="Line 127"/>
            <p:cNvSpPr>
              <a:spLocks noChangeShapeType="1"/>
            </p:cNvSpPr>
            <p:nvPr/>
          </p:nvSpPr>
          <p:spPr bwMode="hidden">
            <a:xfrm rot="-5400000">
              <a:off x="3938" y="243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30" name="Line 128"/>
            <p:cNvSpPr>
              <a:spLocks noChangeShapeType="1"/>
            </p:cNvSpPr>
            <p:nvPr/>
          </p:nvSpPr>
          <p:spPr bwMode="hidden">
            <a:xfrm rot="-5400000">
              <a:off x="4467" y="243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31" name="Line 129"/>
            <p:cNvSpPr>
              <a:spLocks noChangeShapeType="1"/>
            </p:cNvSpPr>
            <p:nvPr/>
          </p:nvSpPr>
          <p:spPr bwMode="hidden">
            <a:xfrm rot="-5400000">
              <a:off x="4467" y="293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32" name="Line 130"/>
            <p:cNvSpPr>
              <a:spLocks noChangeShapeType="1"/>
            </p:cNvSpPr>
            <p:nvPr/>
          </p:nvSpPr>
          <p:spPr bwMode="hidden">
            <a:xfrm rot="-5400000">
              <a:off x="3938" y="293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33" name="Line 131"/>
            <p:cNvSpPr>
              <a:spLocks noChangeShapeType="1"/>
            </p:cNvSpPr>
            <p:nvPr/>
          </p:nvSpPr>
          <p:spPr bwMode="hidden">
            <a:xfrm>
              <a:off x="3687" y="320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34" name="Line 132"/>
            <p:cNvSpPr>
              <a:spLocks noChangeShapeType="1"/>
            </p:cNvSpPr>
            <p:nvPr/>
          </p:nvSpPr>
          <p:spPr bwMode="hidden">
            <a:xfrm>
              <a:off x="4188" y="320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35" name="Line 133"/>
            <p:cNvSpPr>
              <a:spLocks noChangeShapeType="1"/>
            </p:cNvSpPr>
            <p:nvPr/>
          </p:nvSpPr>
          <p:spPr bwMode="hidden">
            <a:xfrm>
              <a:off x="4188" y="371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36" name="Line 134"/>
            <p:cNvSpPr>
              <a:spLocks noChangeShapeType="1"/>
            </p:cNvSpPr>
            <p:nvPr/>
          </p:nvSpPr>
          <p:spPr bwMode="hidden">
            <a:xfrm>
              <a:off x="3687" y="371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37" name="Line 135"/>
            <p:cNvSpPr>
              <a:spLocks noChangeShapeType="1"/>
            </p:cNvSpPr>
            <p:nvPr/>
          </p:nvSpPr>
          <p:spPr bwMode="hidden">
            <a:xfrm rot="-5400000">
              <a:off x="3938" y="346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38" name="Line 136"/>
            <p:cNvSpPr>
              <a:spLocks noChangeShapeType="1"/>
            </p:cNvSpPr>
            <p:nvPr/>
          </p:nvSpPr>
          <p:spPr bwMode="hidden">
            <a:xfrm rot="-5400000">
              <a:off x="4467" y="346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39" name="Line 137"/>
            <p:cNvSpPr>
              <a:spLocks noChangeShapeType="1"/>
            </p:cNvSpPr>
            <p:nvPr/>
          </p:nvSpPr>
          <p:spPr bwMode="hidden">
            <a:xfrm rot="-5400000">
              <a:off x="4467" y="3961"/>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40" name="Line 138"/>
            <p:cNvSpPr>
              <a:spLocks noChangeShapeType="1"/>
            </p:cNvSpPr>
            <p:nvPr/>
          </p:nvSpPr>
          <p:spPr bwMode="hidden">
            <a:xfrm rot="-5400000">
              <a:off x="3938" y="3961"/>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41" name="Line 139"/>
            <p:cNvSpPr>
              <a:spLocks noChangeShapeType="1"/>
            </p:cNvSpPr>
            <p:nvPr/>
          </p:nvSpPr>
          <p:spPr bwMode="hidden">
            <a:xfrm>
              <a:off x="4755"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42" name="Line 140"/>
            <p:cNvSpPr>
              <a:spLocks noChangeShapeType="1"/>
            </p:cNvSpPr>
            <p:nvPr/>
          </p:nvSpPr>
          <p:spPr bwMode="hidden">
            <a:xfrm>
              <a:off x="5256" y="144"/>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43" name="Line 141"/>
            <p:cNvSpPr>
              <a:spLocks noChangeShapeType="1"/>
            </p:cNvSpPr>
            <p:nvPr/>
          </p:nvSpPr>
          <p:spPr bwMode="hidden">
            <a:xfrm>
              <a:off x="5256"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44" name="Line 142"/>
            <p:cNvSpPr>
              <a:spLocks noChangeShapeType="1"/>
            </p:cNvSpPr>
            <p:nvPr/>
          </p:nvSpPr>
          <p:spPr bwMode="hidden">
            <a:xfrm>
              <a:off x="4755" y="64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45" name="Line 143"/>
            <p:cNvSpPr>
              <a:spLocks noChangeShapeType="1"/>
            </p:cNvSpPr>
            <p:nvPr/>
          </p:nvSpPr>
          <p:spPr bwMode="hidden">
            <a:xfrm rot="-5400000">
              <a:off x="5006"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46" name="Line 144"/>
            <p:cNvSpPr>
              <a:spLocks noChangeShapeType="1"/>
            </p:cNvSpPr>
            <p:nvPr/>
          </p:nvSpPr>
          <p:spPr bwMode="hidden">
            <a:xfrm rot="-5400000">
              <a:off x="5535" y="395"/>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47" name="Line 145"/>
            <p:cNvSpPr>
              <a:spLocks noChangeShapeType="1"/>
            </p:cNvSpPr>
            <p:nvPr/>
          </p:nvSpPr>
          <p:spPr bwMode="hidden">
            <a:xfrm rot="-5400000">
              <a:off x="5535"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48" name="Line 146"/>
            <p:cNvSpPr>
              <a:spLocks noChangeShapeType="1"/>
            </p:cNvSpPr>
            <p:nvPr/>
          </p:nvSpPr>
          <p:spPr bwMode="hidden">
            <a:xfrm rot="-5400000">
              <a:off x="5006" y="89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49" name="Line 147"/>
            <p:cNvSpPr>
              <a:spLocks noChangeShapeType="1"/>
            </p:cNvSpPr>
            <p:nvPr/>
          </p:nvSpPr>
          <p:spPr bwMode="hidden">
            <a:xfrm>
              <a:off x="4755" y="116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50" name="Line 148"/>
            <p:cNvSpPr>
              <a:spLocks noChangeShapeType="1"/>
            </p:cNvSpPr>
            <p:nvPr/>
          </p:nvSpPr>
          <p:spPr bwMode="hidden">
            <a:xfrm>
              <a:off x="5256" y="1166"/>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51" name="Line 149"/>
            <p:cNvSpPr>
              <a:spLocks noChangeShapeType="1"/>
            </p:cNvSpPr>
            <p:nvPr/>
          </p:nvSpPr>
          <p:spPr bwMode="hidden">
            <a:xfrm>
              <a:off x="5256" y="166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52" name="Line 150"/>
            <p:cNvSpPr>
              <a:spLocks noChangeShapeType="1"/>
            </p:cNvSpPr>
            <p:nvPr/>
          </p:nvSpPr>
          <p:spPr bwMode="hidden">
            <a:xfrm>
              <a:off x="4755" y="166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53" name="Line 151"/>
            <p:cNvSpPr>
              <a:spLocks noChangeShapeType="1"/>
            </p:cNvSpPr>
            <p:nvPr/>
          </p:nvSpPr>
          <p:spPr bwMode="hidden">
            <a:xfrm rot="-5400000">
              <a:off x="5006" y="141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54" name="Line 152"/>
            <p:cNvSpPr>
              <a:spLocks noChangeShapeType="1"/>
            </p:cNvSpPr>
            <p:nvPr/>
          </p:nvSpPr>
          <p:spPr bwMode="hidden">
            <a:xfrm rot="-5400000">
              <a:off x="5535" y="141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55" name="Line 153"/>
            <p:cNvSpPr>
              <a:spLocks noChangeShapeType="1"/>
            </p:cNvSpPr>
            <p:nvPr/>
          </p:nvSpPr>
          <p:spPr bwMode="hidden">
            <a:xfrm rot="-5400000">
              <a:off x="5535" y="191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56" name="Line 154"/>
            <p:cNvSpPr>
              <a:spLocks noChangeShapeType="1"/>
            </p:cNvSpPr>
            <p:nvPr/>
          </p:nvSpPr>
          <p:spPr bwMode="hidden">
            <a:xfrm rot="-5400000">
              <a:off x="5006" y="191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57" name="Line 155"/>
            <p:cNvSpPr>
              <a:spLocks noChangeShapeType="1"/>
            </p:cNvSpPr>
            <p:nvPr/>
          </p:nvSpPr>
          <p:spPr bwMode="hidden">
            <a:xfrm>
              <a:off x="4755" y="218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58" name="Line 156"/>
            <p:cNvSpPr>
              <a:spLocks noChangeShapeType="1"/>
            </p:cNvSpPr>
            <p:nvPr/>
          </p:nvSpPr>
          <p:spPr bwMode="hidden">
            <a:xfrm>
              <a:off x="5256" y="218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59" name="Line 157"/>
            <p:cNvSpPr>
              <a:spLocks noChangeShapeType="1"/>
            </p:cNvSpPr>
            <p:nvPr/>
          </p:nvSpPr>
          <p:spPr bwMode="hidden">
            <a:xfrm>
              <a:off x="5256" y="268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60" name="Line 158"/>
            <p:cNvSpPr>
              <a:spLocks noChangeShapeType="1"/>
            </p:cNvSpPr>
            <p:nvPr/>
          </p:nvSpPr>
          <p:spPr bwMode="hidden">
            <a:xfrm>
              <a:off x="4755" y="268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61" name="Line 159"/>
            <p:cNvSpPr>
              <a:spLocks noChangeShapeType="1"/>
            </p:cNvSpPr>
            <p:nvPr/>
          </p:nvSpPr>
          <p:spPr bwMode="hidden">
            <a:xfrm rot="-5400000">
              <a:off x="5006" y="243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62" name="Line 160"/>
            <p:cNvSpPr>
              <a:spLocks noChangeShapeType="1"/>
            </p:cNvSpPr>
            <p:nvPr/>
          </p:nvSpPr>
          <p:spPr bwMode="hidden">
            <a:xfrm rot="-5400000">
              <a:off x="5535" y="2438"/>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63" name="Line 161"/>
            <p:cNvSpPr>
              <a:spLocks noChangeShapeType="1"/>
            </p:cNvSpPr>
            <p:nvPr/>
          </p:nvSpPr>
          <p:spPr bwMode="hidden">
            <a:xfrm rot="-5400000">
              <a:off x="5535" y="293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64" name="Line 162"/>
            <p:cNvSpPr>
              <a:spLocks noChangeShapeType="1"/>
            </p:cNvSpPr>
            <p:nvPr/>
          </p:nvSpPr>
          <p:spPr bwMode="hidden">
            <a:xfrm rot="-5400000">
              <a:off x="5006" y="293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65" name="Line 163"/>
            <p:cNvSpPr>
              <a:spLocks noChangeShapeType="1"/>
            </p:cNvSpPr>
            <p:nvPr/>
          </p:nvSpPr>
          <p:spPr bwMode="hidden">
            <a:xfrm>
              <a:off x="4755" y="320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66" name="Line 164"/>
            <p:cNvSpPr>
              <a:spLocks noChangeShapeType="1"/>
            </p:cNvSpPr>
            <p:nvPr/>
          </p:nvSpPr>
          <p:spPr bwMode="hidden">
            <a:xfrm>
              <a:off x="5256" y="3209"/>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67" name="Line 165"/>
            <p:cNvSpPr>
              <a:spLocks noChangeShapeType="1"/>
            </p:cNvSpPr>
            <p:nvPr/>
          </p:nvSpPr>
          <p:spPr bwMode="hidden">
            <a:xfrm>
              <a:off x="5256" y="371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68" name="Line 166"/>
            <p:cNvSpPr>
              <a:spLocks noChangeShapeType="1"/>
            </p:cNvSpPr>
            <p:nvPr/>
          </p:nvSpPr>
          <p:spPr bwMode="hidden">
            <a:xfrm>
              <a:off x="4755" y="371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69" name="Line 167"/>
            <p:cNvSpPr>
              <a:spLocks noChangeShapeType="1"/>
            </p:cNvSpPr>
            <p:nvPr/>
          </p:nvSpPr>
          <p:spPr bwMode="hidden">
            <a:xfrm rot="-5400000">
              <a:off x="5006" y="346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70" name="Line 168"/>
            <p:cNvSpPr>
              <a:spLocks noChangeShapeType="1"/>
            </p:cNvSpPr>
            <p:nvPr/>
          </p:nvSpPr>
          <p:spPr bwMode="hidden">
            <a:xfrm rot="-5400000">
              <a:off x="5535" y="3460"/>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71" name="Line 169"/>
            <p:cNvSpPr>
              <a:spLocks noChangeShapeType="1"/>
            </p:cNvSpPr>
            <p:nvPr/>
          </p:nvSpPr>
          <p:spPr bwMode="hidden">
            <a:xfrm rot="-5400000">
              <a:off x="5535" y="3961"/>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72" name="Line 170"/>
            <p:cNvSpPr>
              <a:spLocks noChangeShapeType="1"/>
            </p:cNvSpPr>
            <p:nvPr/>
          </p:nvSpPr>
          <p:spPr bwMode="hidden">
            <a:xfrm rot="-5400000">
              <a:off x="5006" y="3961"/>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73" name="Line 171"/>
            <p:cNvSpPr>
              <a:spLocks noChangeShapeType="1"/>
            </p:cNvSpPr>
            <p:nvPr/>
          </p:nvSpPr>
          <p:spPr bwMode="hidden">
            <a:xfrm rot="-5400000">
              <a:off x="198"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74" name="Line 172"/>
            <p:cNvSpPr>
              <a:spLocks noChangeShapeType="1"/>
            </p:cNvSpPr>
            <p:nvPr/>
          </p:nvSpPr>
          <p:spPr bwMode="hidden">
            <a:xfrm rot="-5400000">
              <a:off x="737"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75" name="Line 173"/>
            <p:cNvSpPr>
              <a:spLocks noChangeShapeType="1"/>
            </p:cNvSpPr>
            <p:nvPr/>
          </p:nvSpPr>
          <p:spPr bwMode="hidden">
            <a:xfrm rot="-5400000">
              <a:off x="1266"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76" name="Line 174"/>
            <p:cNvSpPr>
              <a:spLocks noChangeShapeType="1"/>
            </p:cNvSpPr>
            <p:nvPr/>
          </p:nvSpPr>
          <p:spPr bwMode="hidden">
            <a:xfrm rot="-5400000">
              <a:off x="1805"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77" name="Line 175"/>
            <p:cNvSpPr>
              <a:spLocks noChangeShapeType="1"/>
            </p:cNvSpPr>
            <p:nvPr/>
          </p:nvSpPr>
          <p:spPr bwMode="hidden">
            <a:xfrm rot="-5400000">
              <a:off x="2334"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78" name="Line 176"/>
            <p:cNvSpPr>
              <a:spLocks noChangeShapeType="1"/>
            </p:cNvSpPr>
            <p:nvPr/>
          </p:nvSpPr>
          <p:spPr bwMode="hidden">
            <a:xfrm rot="-5400000">
              <a:off x="2873"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79" name="Line 177"/>
            <p:cNvSpPr>
              <a:spLocks noChangeShapeType="1"/>
            </p:cNvSpPr>
            <p:nvPr/>
          </p:nvSpPr>
          <p:spPr bwMode="hidden">
            <a:xfrm rot="-5400000">
              <a:off x="3402"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80" name="Line 178"/>
            <p:cNvSpPr>
              <a:spLocks noChangeShapeType="1"/>
            </p:cNvSpPr>
            <p:nvPr/>
          </p:nvSpPr>
          <p:spPr bwMode="hidden">
            <a:xfrm rot="-5400000">
              <a:off x="3941"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81" name="Line 179"/>
            <p:cNvSpPr>
              <a:spLocks noChangeShapeType="1"/>
            </p:cNvSpPr>
            <p:nvPr/>
          </p:nvSpPr>
          <p:spPr bwMode="hidden">
            <a:xfrm rot="-5400000">
              <a:off x="4470"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82" name="Line 180"/>
            <p:cNvSpPr>
              <a:spLocks noChangeShapeType="1"/>
            </p:cNvSpPr>
            <p:nvPr/>
          </p:nvSpPr>
          <p:spPr bwMode="hidden">
            <a:xfrm rot="-5400000">
              <a:off x="5009"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sp>
          <p:nvSpPr>
            <p:cNvPr id="183" name="Line 181"/>
            <p:cNvSpPr>
              <a:spLocks noChangeShapeType="1"/>
            </p:cNvSpPr>
            <p:nvPr/>
          </p:nvSpPr>
          <p:spPr bwMode="hidden">
            <a:xfrm rot="-5400000">
              <a:off x="5538" y="-127"/>
              <a:ext cx="0" cy="390"/>
            </a:xfrm>
            <a:prstGeom prst="line">
              <a:avLst/>
            </a:prstGeom>
            <a:noFill/>
            <a:ln w="28575">
              <a:pattFill prst="pct25">
                <a:fgClr>
                  <a:schemeClr val="bg2"/>
                </a:fgClr>
                <a:bgClr>
                  <a:schemeClr val="bg1"/>
                </a:bgClr>
              </a:pattFill>
              <a:round/>
              <a:headEnd/>
              <a:tailEnd/>
            </a:ln>
            <a:effectLst/>
          </p:spPr>
          <p:txBody>
            <a:bodyPr wrap="none" anchor="ctr"/>
            <a:lstStyle/>
            <a:p>
              <a:pPr>
                <a:defRPr/>
              </a:pPr>
              <a:endParaRPr lang="en-US"/>
            </a:p>
          </p:txBody>
        </p:sp>
      </p:grpSp>
      <p:grpSp>
        <p:nvGrpSpPr>
          <p:cNvPr id="184" name="Group 182"/>
          <p:cNvGrpSpPr>
            <a:grpSpLocks/>
          </p:cNvGrpSpPr>
          <p:nvPr/>
        </p:nvGrpSpPr>
        <p:grpSpPr bwMode="auto">
          <a:xfrm>
            <a:off x="533400" y="1905000"/>
            <a:ext cx="8077200" cy="1676400"/>
            <a:chOff x="336" y="1200"/>
            <a:chExt cx="5088" cy="1056"/>
          </a:xfrm>
        </p:grpSpPr>
        <p:sp>
          <p:nvSpPr>
            <p:cNvPr id="185" name="Rectangle 183"/>
            <p:cNvSpPr>
              <a:spLocks noChangeArrowheads="1"/>
            </p:cNvSpPr>
            <p:nvPr/>
          </p:nvSpPr>
          <p:spPr bwMode="auto">
            <a:xfrm>
              <a:off x="2880" y="1200"/>
              <a:ext cx="2544" cy="5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6" name="Rectangle 184"/>
            <p:cNvSpPr>
              <a:spLocks noChangeArrowheads="1"/>
            </p:cNvSpPr>
            <p:nvPr/>
          </p:nvSpPr>
          <p:spPr bwMode="auto">
            <a:xfrm>
              <a:off x="2880" y="1728"/>
              <a:ext cx="2544" cy="528"/>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187" name="Rectangle 185"/>
            <p:cNvSpPr>
              <a:spLocks noChangeArrowheads="1"/>
            </p:cNvSpPr>
            <p:nvPr/>
          </p:nvSpPr>
          <p:spPr bwMode="auto">
            <a:xfrm>
              <a:off x="336" y="1728"/>
              <a:ext cx="2544" cy="528"/>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88" name="Rectangle 186"/>
            <p:cNvSpPr>
              <a:spLocks noChangeArrowheads="1"/>
            </p:cNvSpPr>
            <p:nvPr/>
          </p:nvSpPr>
          <p:spPr bwMode="auto">
            <a:xfrm>
              <a:off x="336" y="1200"/>
              <a:ext cx="2544" cy="5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89" name="Rectangle 187"/>
            <p:cNvSpPr>
              <a:spLocks noChangeArrowheads="1"/>
            </p:cNvSpPr>
            <p:nvPr/>
          </p:nvSpPr>
          <p:spPr bwMode="white">
            <a:xfrm>
              <a:off x="432" y="1296"/>
              <a:ext cx="4896" cy="864"/>
            </a:xfrm>
            <a:prstGeom prst="rect">
              <a:avLst/>
            </a:prstGeom>
            <a:solidFill>
              <a:schemeClr val="bg1"/>
            </a:solidFill>
            <a:ln w="9525">
              <a:noFill/>
              <a:miter lim="800000"/>
              <a:headEnd/>
              <a:tailEnd/>
            </a:ln>
            <a:effectLst/>
          </p:spPr>
          <p:txBody>
            <a:bodyPr wrap="none" anchor="ctr"/>
            <a:lstStyle/>
            <a:p>
              <a:pPr>
                <a:defRPr/>
              </a:pPr>
              <a:endParaRPr lang="en-US"/>
            </a:p>
          </p:txBody>
        </p:sp>
      </p:grpSp>
      <p:grpSp>
        <p:nvGrpSpPr>
          <p:cNvPr id="190" name="Group 193"/>
          <p:cNvGrpSpPr>
            <a:grpSpLocks/>
          </p:cNvGrpSpPr>
          <p:nvPr/>
        </p:nvGrpSpPr>
        <p:grpSpPr bwMode="auto">
          <a:xfrm>
            <a:off x="304800" y="6783388"/>
            <a:ext cx="8458200" cy="74612"/>
            <a:chOff x="192" y="4273"/>
            <a:chExt cx="5328" cy="47"/>
          </a:xfrm>
        </p:grpSpPr>
        <p:sp>
          <p:nvSpPr>
            <p:cNvPr id="191" name="Rectangle 194"/>
            <p:cNvSpPr>
              <a:spLocks noChangeArrowheads="1"/>
            </p:cNvSpPr>
            <p:nvPr/>
          </p:nvSpPr>
          <p:spPr bwMode="ltGray">
            <a:xfrm>
              <a:off x="504" y="4273"/>
              <a:ext cx="312" cy="47"/>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192" name="Rectangle 195"/>
            <p:cNvSpPr>
              <a:spLocks noChangeArrowheads="1"/>
            </p:cNvSpPr>
            <p:nvPr/>
          </p:nvSpPr>
          <p:spPr bwMode="ltGray">
            <a:xfrm>
              <a:off x="192" y="4273"/>
              <a:ext cx="312" cy="47"/>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93" name="Rectangle 196"/>
            <p:cNvSpPr>
              <a:spLocks noChangeArrowheads="1"/>
            </p:cNvSpPr>
            <p:nvPr/>
          </p:nvSpPr>
          <p:spPr bwMode="ltGray">
            <a:xfrm>
              <a:off x="1176" y="4273"/>
              <a:ext cx="312" cy="47"/>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94" name="Rectangle 197"/>
            <p:cNvSpPr>
              <a:spLocks noChangeArrowheads="1"/>
            </p:cNvSpPr>
            <p:nvPr/>
          </p:nvSpPr>
          <p:spPr bwMode="ltGray">
            <a:xfrm>
              <a:off x="864" y="4273"/>
              <a:ext cx="312" cy="47"/>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95" name="Rectangle 198"/>
            <p:cNvSpPr>
              <a:spLocks noChangeArrowheads="1"/>
            </p:cNvSpPr>
            <p:nvPr/>
          </p:nvSpPr>
          <p:spPr bwMode="ltGray">
            <a:xfrm>
              <a:off x="1848" y="4273"/>
              <a:ext cx="312" cy="47"/>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196" name="Rectangle 199"/>
            <p:cNvSpPr>
              <a:spLocks noChangeArrowheads="1"/>
            </p:cNvSpPr>
            <p:nvPr/>
          </p:nvSpPr>
          <p:spPr bwMode="ltGray">
            <a:xfrm>
              <a:off x="1536" y="4273"/>
              <a:ext cx="312" cy="47"/>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97" name="Rectangle 200"/>
            <p:cNvSpPr>
              <a:spLocks noChangeArrowheads="1"/>
            </p:cNvSpPr>
            <p:nvPr/>
          </p:nvSpPr>
          <p:spPr bwMode="ltGray">
            <a:xfrm>
              <a:off x="2520" y="4273"/>
              <a:ext cx="312" cy="47"/>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98" name="Rectangle 201"/>
            <p:cNvSpPr>
              <a:spLocks noChangeArrowheads="1"/>
            </p:cNvSpPr>
            <p:nvPr/>
          </p:nvSpPr>
          <p:spPr bwMode="ltGray">
            <a:xfrm>
              <a:off x="2208" y="4273"/>
              <a:ext cx="312" cy="47"/>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99" name="Rectangle 202"/>
            <p:cNvSpPr>
              <a:spLocks noChangeArrowheads="1"/>
            </p:cNvSpPr>
            <p:nvPr/>
          </p:nvSpPr>
          <p:spPr bwMode="ltGray">
            <a:xfrm>
              <a:off x="3192" y="4273"/>
              <a:ext cx="312" cy="47"/>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200" name="Rectangle 203"/>
            <p:cNvSpPr>
              <a:spLocks noChangeArrowheads="1"/>
            </p:cNvSpPr>
            <p:nvPr/>
          </p:nvSpPr>
          <p:spPr bwMode="ltGray">
            <a:xfrm>
              <a:off x="2880" y="4273"/>
              <a:ext cx="312" cy="47"/>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201" name="Rectangle 204"/>
            <p:cNvSpPr>
              <a:spLocks noChangeArrowheads="1"/>
            </p:cNvSpPr>
            <p:nvPr/>
          </p:nvSpPr>
          <p:spPr bwMode="ltGray">
            <a:xfrm>
              <a:off x="3864" y="4273"/>
              <a:ext cx="312" cy="47"/>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02" name="Rectangle 205"/>
            <p:cNvSpPr>
              <a:spLocks noChangeArrowheads="1"/>
            </p:cNvSpPr>
            <p:nvPr/>
          </p:nvSpPr>
          <p:spPr bwMode="ltGray">
            <a:xfrm>
              <a:off x="3552" y="4273"/>
              <a:ext cx="312" cy="47"/>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03" name="Rectangle 206"/>
            <p:cNvSpPr>
              <a:spLocks noChangeArrowheads="1"/>
            </p:cNvSpPr>
            <p:nvPr/>
          </p:nvSpPr>
          <p:spPr bwMode="ltGray">
            <a:xfrm>
              <a:off x="4536" y="4273"/>
              <a:ext cx="312" cy="47"/>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204" name="Rectangle 207"/>
            <p:cNvSpPr>
              <a:spLocks noChangeArrowheads="1"/>
            </p:cNvSpPr>
            <p:nvPr/>
          </p:nvSpPr>
          <p:spPr bwMode="ltGray">
            <a:xfrm>
              <a:off x="4224" y="4273"/>
              <a:ext cx="312" cy="47"/>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205" name="Rectangle 208"/>
            <p:cNvSpPr>
              <a:spLocks noChangeArrowheads="1"/>
            </p:cNvSpPr>
            <p:nvPr/>
          </p:nvSpPr>
          <p:spPr bwMode="ltGray">
            <a:xfrm>
              <a:off x="5208" y="4273"/>
              <a:ext cx="312" cy="47"/>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06" name="Rectangle 209"/>
            <p:cNvSpPr>
              <a:spLocks noChangeArrowheads="1"/>
            </p:cNvSpPr>
            <p:nvPr/>
          </p:nvSpPr>
          <p:spPr bwMode="ltGray">
            <a:xfrm>
              <a:off x="4896" y="4273"/>
              <a:ext cx="312" cy="47"/>
            </a:xfrm>
            <a:prstGeom prst="rect">
              <a:avLst/>
            </a:prstGeom>
            <a:solidFill>
              <a:schemeClr val="accent1"/>
            </a:solidFill>
            <a:ln w="9525">
              <a:noFill/>
              <a:miter lim="800000"/>
              <a:headEnd/>
              <a:tailEnd/>
            </a:ln>
            <a:effectLst/>
          </p:spPr>
          <p:txBody>
            <a:bodyPr wrap="none" anchor="ctr"/>
            <a:lstStyle/>
            <a:p>
              <a:pPr>
                <a:defRPr/>
              </a:pPr>
              <a:endParaRPr lang="en-US"/>
            </a:p>
          </p:txBody>
        </p:sp>
      </p:grpSp>
      <p:pic>
        <p:nvPicPr>
          <p:cNvPr id="207" name="Picture 210" descr="posbul1a"/>
          <p:cNvPicPr>
            <a:picLocks noChangeAspect="1" noChangeArrowheads="1" noCrop="1"/>
          </p:cNvPicPr>
          <p:nvPr/>
        </p:nvPicPr>
        <p:blipFill>
          <a:blip r:embed="rId2"/>
          <a:srcRect/>
          <a:stretch>
            <a:fillRect/>
          </a:stretch>
        </p:blipFill>
        <p:spPr bwMode="auto">
          <a:xfrm>
            <a:off x="4437063" y="3363913"/>
            <a:ext cx="293687" cy="293687"/>
          </a:xfrm>
          <a:prstGeom prst="rect">
            <a:avLst/>
          </a:prstGeom>
          <a:noFill/>
          <a:ln w="9525">
            <a:noFill/>
            <a:miter lim="800000"/>
            <a:headEnd/>
            <a:tailEnd/>
          </a:ln>
        </p:spPr>
      </p:pic>
      <p:sp>
        <p:nvSpPr>
          <p:cNvPr id="65724" name="Rectangle 188"/>
          <p:cNvSpPr>
            <a:spLocks noGrp="1" noChangeArrowheads="1"/>
          </p:cNvSpPr>
          <p:nvPr>
            <p:ph type="ctrTitle"/>
          </p:nvPr>
        </p:nvSpPr>
        <p:spPr>
          <a:xfrm>
            <a:off x="685800" y="2057400"/>
            <a:ext cx="7772400" cy="1371600"/>
          </a:xfrm>
        </p:spPr>
        <p:txBody>
          <a:bodyPr/>
          <a:lstStyle>
            <a:lvl1pPr>
              <a:defRPr/>
            </a:lvl1pPr>
          </a:lstStyle>
          <a:p>
            <a:r>
              <a:rPr lang="en-US"/>
              <a:t>Click to edit Master title style</a:t>
            </a:r>
          </a:p>
        </p:txBody>
      </p:sp>
      <p:sp>
        <p:nvSpPr>
          <p:cNvPr id="65725" name="Rectangle 189"/>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8" name="Rectangle 190"/>
          <p:cNvSpPr>
            <a:spLocks noGrp="1" noChangeArrowheads="1"/>
          </p:cNvSpPr>
          <p:nvPr>
            <p:ph type="dt" sz="half" idx="10"/>
          </p:nvPr>
        </p:nvSpPr>
        <p:spPr/>
        <p:txBody>
          <a:bodyPr/>
          <a:lstStyle>
            <a:lvl1pPr>
              <a:defRPr/>
            </a:lvl1pPr>
          </a:lstStyle>
          <a:p>
            <a:pPr>
              <a:defRPr/>
            </a:pPr>
            <a:fld id="{2C37F457-81D5-47B3-B0A3-02627BF9F3E1}" type="datetimeFigureOut">
              <a:rPr lang="en-US"/>
              <a:pPr>
                <a:defRPr/>
              </a:pPr>
              <a:t>3/14/2010</a:t>
            </a:fld>
            <a:endParaRPr lang="en-US"/>
          </a:p>
        </p:txBody>
      </p:sp>
      <p:sp>
        <p:nvSpPr>
          <p:cNvPr id="209" name="Rectangle 191"/>
          <p:cNvSpPr>
            <a:spLocks noGrp="1" noChangeArrowheads="1"/>
          </p:cNvSpPr>
          <p:nvPr>
            <p:ph type="ftr" sz="quarter" idx="11"/>
          </p:nvPr>
        </p:nvSpPr>
        <p:spPr/>
        <p:txBody>
          <a:bodyPr/>
          <a:lstStyle>
            <a:lvl1pPr>
              <a:defRPr/>
            </a:lvl1pPr>
          </a:lstStyle>
          <a:p>
            <a:pPr>
              <a:defRPr/>
            </a:pPr>
            <a:endParaRPr lang="en-US"/>
          </a:p>
        </p:txBody>
      </p:sp>
      <p:sp>
        <p:nvSpPr>
          <p:cNvPr id="210" name="Rectangle 192"/>
          <p:cNvSpPr>
            <a:spLocks noGrp="1" noChangeArrowheads="1"/>
          </p:cNvSpPr>
          <p:nvPr>
            <p:ph type="sldNum" sz="quarter" idx="12"/>
          </p:nvPr>
        </p:nvSpPr>
        <p:spPr/>
        <p:txBody>
          <a:bodyPr/>
          <a:lstStyle>
            <a:lvl1pPr>
              <a:defRPr/>
            </a:lvl1pPr>
          </a:lstStyle>
          <a:p>
            <a:pPr>
              <a:defRPr/>
            </a:pPr>
            <a:fld id="{4A7909F5-E276-4BAD-B307-AB253CC5ABE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DA26A36-42A0-4694-BE65-46EEC34AAD12}" type="datetimeFigureOut">
              <a:rPr lang="en-US"/>
              <a:pPr>
                <a:defRPr/>
              </a:pPr>
              <a:t>3/14/2010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3A865F-AE59-475C-A9EE-B45F75302DC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0ED0C9D-B66C-4573-A96D-AE5DD9A4B828}" type="datetimeFigureOut">
              <a:rPr lang="en-US"/>
              <a:pPr>
                <a:defRPr/>
              </a:pPr>
              <a:t>3/14/2010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CBE4C7-FB3B-460B-B326-A99BC9653DD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178B1E7-18EC-4616-A590-E380E2D7D881}" type="datetimeFigureOut">
              <a:rPr lang="en-US"/>
              <a:pPr>
                <a:defRPr/>
              </a:pPr>
              <a:t>3/14/2010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4013C7-CB50-4FB7-A555-8E4DF86DF6D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EBFC93B-7A6E-4939-9B92-08C239581B97}" type="datetimeFigureOut">
              <a:rPr lang="en-US"/>
              <a:pPr>
                <a:defRPr/>
              </a:pPr>
              <a:t>3/14/2010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CD4E8A9-DCAD-4922-9D48-2EEE504522D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68B5B9D-7570-4DE5-9DD5-E94EC73E01E6}" type="datetimeFigureOut">
              <a:rPr lang="en-US"/>
              <a:pPr>
                <a:defRPr/>
              </a:pPr>
              <a:t>3/14/2010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34EBD2-8312-42A6-A88E-9C9C6CB9657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81C9A83-D768-4C6F-AB7F-FAD2247EA5D4}" type="datetimeFigureOut">
              <a:rPr lang="en-US"/>
              <a:pPr>
                <a:defRPr/>
              </a:pPr>
              <a:t>3/14/2010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66D3727-E726-4D2E-AA1A-2F55394A156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61664E6-2048-4C99-9D6C-9AF5DC2D6C63}" type="datetimeFigureOut">
              <a:rPr lang="en-US"/>
              <a:pPr>
                <a:defRPr/>
              </a:pPr>
              <a:t>3/14/2010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5B3BDD-859C-4C43-AD8A-BAF0FA68D8E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DA95CBE-4C64-4FA9-8EF5-D982CA7BE31F}" type="datetimeFigureOut">
              <a:rPr lang="en-US"/>
              <a:pPr>
                <a:defRPr/>
              </a:pPr>
              <a:t>3/14/2010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CDF979-7C95-4723-BA14-153137D02B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7B3117-C84B-4226-B628-A68F928F23F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2BE5369-14DC-461F-8C0D-0984B83DD31A}" type="datetimeFigureOut">
              <a:rPr lang="en-US"/>
              <a:pPr>
                <a:defRPr/>
              </a:pPr>
              <a:t>3/14/2010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3423EB-7BAF-4735-A1B1-2B4725EACC4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7F75C19-E152-4613-9923-ABBD724FEE2A}" type="datetimeFigureOut">
              <a:rPr lang="en-US"/>
              <a:pPr>
                <a:defRPr/>
              </a:pPr>
              <a:t>3/14/2010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15B221-D70C-4FA3-B7ED-E3385F390D7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sz="2400">
              <a:latin typeface="Times New Roman" pitchFamily="18" charset="0"/>
            </a:endParaRPr>
          </a:p>
        </p:txBody>
      </p:sp>
      <p:sp>
        <p:nvSpPr>
          <p:cNvPr id="72706"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72707"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ABC1CF03-ECE3-4D94-898F-86C32D08BE9E}" type="datetimeFigureOut">
              <a:rPr lang="en-US"/>
              <a:pPr>
                <a:defRPr/>
              </a:pPr>
              <a:t>3/14/2010</a:t>
            </a:fld>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555604C8-C500-4CE6-902D-A87CD362ED5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94AAAA07-9850-4131-A316-9ADA18953824}" type="datetimeFigureOut">
              <a:rPr lang="en-US"/>
              <a:pPr>
                <a:defRPr/>
              </a:pPr>
              <a:t>3/14/2010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4F7B91D-E64E-4E82-A828-1AF2D24EAA69}"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7FFAADF7-E2EA-4082-A537-936B5AE47F88}" type="datetimeFigureOut">
              <a:rPr lang="en-US"/>
              <a:pPr>
                <a:defRPr/>
              </a:pPr>
              <a:t>3/14/2010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6F227D8-8292-4C2D-AF71-47C6B0B1721E}"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94E72662-4CCE-466C-A414-99BCA7D65308}" type="datetimeFigureOut">
              <a:rPr lang="en-US"/>
              <a:pPr>
                <a:defRPr/>
              </a:pPr>
              <a:t>3/14/2010</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4F9BB80-AA92-4DB6-AA5A-23716FE05A9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fld id="{BBE175D7-665A-495E-AA4D-4B5ED2340BB5}" type="datetimeFigureOut">
              <a:rPr lang="en-US"/>
              <a:pPr>
                <a:defRPr/>
              </a:pPr>
              <a:t>3/14/2010</a:t>
            </a:fld>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6E849D71-A751-49D3-9663-A22695B9B125}"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fld id="{956D75B0-4864-4CBE-9E12-0531794EF556}" type="datetimeFigureOut">
              <a:rPr lang="en-US"/>
              <a:pPr>
                <a:defRPr/>
              </a:pPr>
              <a:t>3/14/2010</a:t>
            </a:fld>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53CD6236-841B-4EEA-A452-1A86D674EC6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E650486C-EB1D-4413-8E54-F37CF18A3A99}" type="datetimeFigureOut">
              <a:rPr lang="en-US"/>
              <a:pPr>
                <a:defRPr/>
              </a:pPr>
              <a:t>3/14/2010</a:t>
            </a:fld>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5CA45318-4A44-4F78-BF69-6FA7283CBAD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36185AD4-624F-43EA-B1D0-0DA94283DA57}" type="datetimeFigureOut">
              <a:rPr lang="en-US"/>
              <a:pPr>
                <a:defRPr/>
              </a:pPr>
              <a:t>3/14/2010</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0EA50F6-ADAB-47C7-8CDF-8778808B7FA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7450" y="1125538"/>
            <a:ext cx="3673475"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3325" y="1125538"/>
            <a:ext cx="3673475"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C4898B-5DD2-493B-9450-E8DE1933C7F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381FFDF5-5BB5-4A2F-81A1-A956EAA47208}" type="datetimeFigureOut">
              <a:rPr lang="en-US"/>
              <a:pPr>
                <a:defRPr/>
              </a:pPr>
              <a:t>3/14/2010</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3105A16-3062-404D-9973-BCE87627E631}"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9268B5E6-BA31-45BF-831D-50A44143339C}" type="datetimeFigureOut">
              <a:rPr lang="en-US"/>
              <a:pPr>
                <a:defRPr/>
              </a:pPr>
              <a:t>3/14/2010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BABCC69-E8BA-4520-B6F2-B80B738FD84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9EE34A5A-52F0-49B4-B4CC-2F620343CB89}" type="datetimeFigureOut">
              <a:rPr lang="en-US"/>
              <a:pPr>
                <a:defRPr/>
              </a:pPr>
              <a:t>3/14/2010</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141CF6C-FE15-4883-8E6B-53877D1AD736}"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defRPr/>
              </a:pPr>
              <a:endParaRPr lang="en-US" sz="2400">
                <a:latin typeface="Times New Roman" pitchFamily="18" charset="0"/>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defRPr/>
              </a:pPr>
              <a:endParaRPr lang="en-US"/>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lang="en-US"/>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a:defRPr/>
              </a:pPr>
              <a:endParaRPr lang="en-US"/>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a:defRPr/>
              </a:pPr>
              <a:endParaRPr lang="en-US"/>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en-US"/>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88066"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r>
              <a:rPr lang="en-US"/>
              <a:t>Click to edit Master title style</a:t>
            </a:r>
          </a:p>
        </p:txBody>
      </p:sp>
      <p:sp>
        <p:nvSpPr>
          <p:cNvPr id="88067"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r>
              <a:rPr lang="en-US"/>
              <a:t>Click to edit Master subtitle style</a:t>
            </a:r>
          </a:p>
        </p:txBody>
      </p:sp>
      <p:sp>
        <p:nvSpPr>
          <p:cNvPr id="16" name="Rectangle 16"/>
          <p:cNvSpPr>
            <a:spLocks noGrp="1" noChangeArrowheads="1"/>
          </p:cNvSpPr>
          <p:nvPr>
            <p:ph type="dt" sz="half" idx="10"/>
          </p:nvPr>
        </p:nvSpPr>
        <p:spPr/>
        <p:txBody>
          <a:bodyPr/>
          <a:lstStyle>
            <a:lvl1pPr>
              <a:defRPr/>
            </a:lvl1pPr>
          </a:lstStyle>
          <a:p>
            <a:pPr>
              <a:defRPr/>
            </a:pPr>
            <a:fld id="{5E2EE308-9530-4EF8-9E23-58398A8E1A03}" type="datetimeFigureOut">
              <a:rPr lang="en-US"/>
              <a:pPr>
                <a:defRPr/>
              </a:pPr>
              <a:t>3/14/2010</a:t>
            </a:fld>
            <a:endParaRPr lang="en-US"/>
          </a:p>
        </p:txBody>
      </p:sp>
      <p:sp>
        <p:nvSpPr>
          <p:cNvPr id="17" name="Rectangle 17"/>
          <p:cNvSpPr>
            <a:spLocks noGrp="1" noChangeArrowheads="1"/>
          </p:cNvSpPr>
          <p:nvPr>
            <p:ph type="ftr" sz="quarter" idx="11"/>
          </p:nvPr>
        </p:nvSpPr>
        <p:spPr/>
        <p:txBody>
          <a:bodyPr/>
          <a:lstStyle>
            <a:lvl1pPr>
              <a:defRPr/>
            </a:lvl1pPr>
          </a:lstStyle>
          <a:p>
            <a:pPr>
              <a:defRPr/>
            </a:pPr>
            <a:endParaRPr lang="en-US"/>
          </a:p>
        </p:txBody>
      </p:sp>
      <p:sp>
        <p:nvSpPr>
          <p:cNvPr id="18" name="Rectangle 18"/>
          <p:cNvSpPr>
            <a:spLocks noGrp="1" noChangeArrowheads="1"/>
          </p:cNvSpPr>
          <p:nvPr>
            <p:ph type="sldNum" sz="quarter" idx="12"/>
          </p:nvPr>
        </p:nvSpPr>
        <p:spPr/>
        <p:txBody>
          <a:bodyPr/>
          <a:lstStyle>
            <a:lvl1pPr>
              <a:defRPr/>
            </a:lvl1pPr>
          </a:lstStyle>
          <a:p>
            <a:pPr>
              <a:defRPr/>
            </a:pPr>
            <a:fld id="{3CB202C6-339F-4223-8427-E1A8176D2461}"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stCondLst>
                                            <p:cond delay="0"/>
                                          </p:stCondLst>
                                        </p:cTn>
                                        <p:tgtEl>
                                          <p:spTgt spid="4"/>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stCondLst>
                                            <p:cond delay="0"/>
                                          </p:stCondLst>
                                        </p:cTn>
                                        <p:tgtEl>
                                          <p:spTgt spid="10"/>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stCondLst>
                                            <p:cond delay="0"/>
                                          </p:stCondLst>
                                        </p:cTn>
                                        <p:tgtEl>
                                          <p:spTgt spid="7"/>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stCondLst>
                                            <p:cond delay="0"/>
                                          </p:stCondLst>
                                        </p:cTn>
                                        <p:tgtEl>
                                          <p:spTgt spid="13"/>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712833C-5008-4651-8135-4C96E8912300}" type="datetimeFigureOut">
              <a:rPr lang="en-US"/>
              <a:pPr>
                <a:defRPr/>
              </a:pPr>
              <a:t>3/14/2010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DAA00B-3A3D-4630-A4F7-92C21EB2B04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8FF4F0E-B53B-4970-9929-0DCDA887C1FB}" type="datetimeFigureOut">
              <a:rPr lang="en-US"/>
              <a:pPr>
                <a:defRPr/>
              </a:pPr>
              <a:t>3/14/2010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5CF51-0695-4A5C-9874-1ECFF1AC3382}"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AD2D33D-9AFB-466E-B5FB-524E1AE82C40}" type="datetimeFigureOut">
              <a:rPr lang="en-US"/>
              <a:pPr>
                <a:defRPr/>
              </a:pPr>
              <a:t>3/14/2010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2264AE-A28B-4D59-8DBE-8738147FEC90}"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07BE661-59D0-44BF-A664-FD52756E1582}" type="datetimeFigureOut">
              <a:rPr lang="en-US"/>
              <a:pPr>
                <a:defRPr/>
              </a:pPr>
              <a:t>3/14/2010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C13BD6-2A85-43F8-ABFF-EDFFCA4B48A0}"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6173238-1C7F-4B8B-ADD8-871556B45EDA}" type="datetimeFigureOut">
              <a:rPr lang="en-US"/>
              <a:pPr>
                <a:defRPr/>
              </a:pPr>
              <a:t>3/14/2010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DD89C67-E1C4-4909-83B1-C4A293B2EA8D}"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49B62BC-52E0-4B95-8FB2-09207FC445F7}" type="datetimeFigureOut">
              <a:rPr lang="en-US"/>
              <a:pPr>
                <a:defRPr/>
              </a:pPr>
              <a:t>3/14/2010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ED6DD4E-BB82-4B19-9DFB-FF99FAAACD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49E8FD-5629-41A5-800F-F086269F23C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99A743A-ED61-40CA-821F-50FEED11AFC2}" type="datetimeFigureOut">
              <a:rPr lang="en-US"/>
              <a:pPr>
                <a:defRPr/>
              </a:pPr>
              <a:t>3/14/2010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AD402C-8122-43A0-BADA-A5C8689ED336}"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F609508-C992-4D5F-BCA9-5C8AA98812FA}" type="datetimeFigureOut">
              <a:rPr lang="en-US"/>
              <a:pPr>
                <a:defRPr/>
              </a:pPr>
              <a:t>3/14/2010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AA841B-6AC4-4C3F-A0B1-DE0FC782A6F4}"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3064EE0-0D17-4D5E-8EBB-616E40D126F8}" type="datetimeFigureOut">
              <a:rPr lang="en-US"/>
              <a:pPr>
                <a:defRPr/>
              </a:pPr>
              <a:t>3/14/2010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6FE1F2-A15E-4EAB-9274-CB8F1C5D932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3F2C333-7FE1-4874-972A-35558ACB900C}" type="datetimeFigureOut">
              <a:rPr lang="en-US"/>
              <a:pPr>
                <a:defRPr/>
              </a:pPr>
              <a:t>3/14/2010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B94F15-AF49-4D84-BD6C-33756B1670F3}"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p:nvGrpSpPr>
          <p:grpSpPr bwMode="auto">
            <a:xfrm rot="-215207">
              <a:off x="3689" y="230"/>
              <a:ext cx="1859" cy="3630"/>
              <a:chOff x="3007" y="773"/>
              <a:chExt cx="1859" cy="3630"/>
            </a:xfrm>
          </p:grpSpPr>
          <p:sp>
            <p:nvSpPr>
              <p:cNvPr id="39" name="Freeform 4"/>
              <p:cNvSpPr>
                <a:spLocks/>
              </p:cNvSpPr>
              <p:nvPr/>
            </p:nvSpPr>
            <p:spPr bwMode="ltGray">
              <a:xfrm rot="12185230" flipV="1">
                <a:off x="3533" y="773"/>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a:defRPr/>
                </a:pPr>
                <a:endParaRPr lang="en-US"/>
              </a:p>
            </p:txBody>
          </p:sp>
          <p:sp>
            <p:nvSpPr>
              <p:cNvPr id="40" name="Freeform 5"/>
              <p:cNvSpPr>
                <a:spLocks/>
              </p:cNvSpPr>
              <p:nvPr/>
            </p:nvSpPr>
            <p:spPr bwMode="ltGray">
              <a:xfrm rot="12185230" flipV="1">
                <a:off x="4028" y="1798"/>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a:defRPr/>
                </a:pPr>
                <a:endParaRPr lang="en-US"/>
              </a:p>
            </p:txBody>
          </p:sp>
          <p:sp>
            <p:nvSpPr>
              <p:cNvPr id="41" name="Freeform 6"/>
              <p:cNvSpPr>
                <a:spLocks/>
              </p:cNvSpPr>
              <p:nvPr/>
            </p:nvSpPr>
            <p:spPr bwMode="ltGray">
              <a:xfrm rot="12185230" flipV="1">
                <a:off x="3636" y="2162"/>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a:defRPr/>
                </a:pPr>
                <a:endParaRPr lang="en-US"/>
              </a:p>
            </p:txBody>
          </p:sp>
          <p:sp>
            <p:nvSpPr>
              <p:cNvPr id="42" name="Freeform 7"/>
              <p:cNvSpPr>
                <a:spLocks/>
              </p:cNvSpPr>
              <p:nvPr/>
            </p:nvSpPr>
            <p:spPr bwMode="ltGray">
              <a:xfrm rot="12185230" flipV="1">
                <a:off x="3977" y="972"/>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a:defRPr/>
                </a:pPr>
                <a:endParaRPr lang="en-US"/>
              </a:p>
            </p:txBody>
          </p:sp>
          <p:sp>
            <p:nvSpPr>
              <p:cNvPr id="43" name="Freeform 8"/>
              <p:cNvSpPr>
                <a:spLocks/>
              </p:cNvSpPr>
              <p:nvPr/>
            </p:nvSpPr>
            <p:spPr bwMode="ltGray">
              <a:xfrm rot="12185230" flipV="1">
                <a:off x="3840" y="220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a:defRPr/>
                </a:pPr>
                <a:endParaRPr lang="en-US"/>
              </a:p>
            </p:txBody>
          </p:sp>
          <p:sp>
            <p:nvSpPr>
              <p:cNvPr id="44" name="Freeform 9"/>
              <p:cNvSpPr>
                <a:spLocks/>
              </p:cNvSpPr>
              <p:nvPr/>
            </p:nvSpPr>
            <p:spPr bwMode="ltGray">
              <a:xfrm rot="12185230" flipV="1">
                <a:off x="3890" y="1323"/>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a:defRPr/>
                </a:pPr>
                <a:endParaRPr lang="en-US"/>
              </a:p>
            </p:txBody>
          </p:sp>
          <p:sp>
            <p:nvSpPr>
              <p:cNvPr id="45" name="Freeform 10"/>
              <p:cNvSpPr>
                <a:spLocks/>
              </p:cNvSpPr>
              <p:nvPr/>
            </p:nvSpPr>
            <p:spPr bwMode="ltGray">
              <a:xfrm rot="12185230" flipV="1">
                <a:off x="3007" y="2344"/>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a:defRPr/>
                </a:pPr>
                <a:endParaRPr lang="en-US"/>
              </a:p>
            </p:txBody>
          </p:sp>
        </p:grpSp>
        <p:sp>
          <p:nvSpPr>
            <p:cNvPr id="6" name="Freeform 11"/>
            <p:cNvSpPr>
              <a:spLocks/>
            </p:cNvSpPr>
            <p:nvPr/>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a:defRPr/>
              </a:pPr>
              <a:endParaRPr lang="en-US"/>
            </a:p>
          </p:txBody>
        </p:sp>
        <p:sp>
          <p:nvSpPr>
            <p:cNvPr id="7" name="Freeform 12"/>
            <p:cNvSpPr>
              <a:spLocks/>
            </p:cNvSpPr>
            <p:nvPr/>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a:defRPr/>
              </a:pPr>
              <a:endParaRPr lang="en-US"/>
            </a:p>
          </p:txBody>
        </p:sp>
        <p:sp>
          <p:nvSpPr>
            <p:cNvPr id="8" name="Freeform 13"/>
            <p:cNvSpPr>
              <a:spLocks/>
            </p:cNvSpPr>
            <p:nvPr/>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a:defRPr/>
              </a:pPr>
              <a:endParaRPr lang="en-US"/>
            </a:p>
          </p:txBody>
        </p:sp>
        <p:sp>
          <p:nvSpPr>
            <p:cNvPr id="9" name="Freeform 14"/>
            <p:cNvSpPr>
              <a:spLocks/>
            </p:cNvSpPr>
            <p:nvPr/>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a:defRPr/>
              </a:pPr>
              <a:endParaRPr lang="en-US"/>
            </a:p>
          </p:txBody>
        </p:sp>
        <p:sp>
          <p:nvSpPr>
            <p:cNvPr id="10" name="Freeform 15"/>
            <p:cNvSpPr>
              <a:spLocks/>
            </p:cNvSpPr>
            <p:nvPr/>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a:defRPr/>
              </a:pPr>
              <a:endParaRPr lang="en-US"/>
            </a:p>
          </p:txBody>
        </p:sp>
        <p:sp>
          <p:nvSpPr>
            <p:cNvPr id="11" name="Freeform 16"/>
            <p:cNvSpPr>
              <a:spLocks/>
            </p:cNvSpPr>
            <p:nvPr/>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a:defRPr/>
              </a:pPr>
              <a:endParaRPr lang="en-US"/>
            </a:p>
          </p:txBody>
        </p:sp>
        <p:grpSp>
          <p:nvGrpSpPr>
            <p:cNvPr id="12" name="Group 17"/>
            <p:cNvGrpSpPr>
              <a:grpSpLocks/>
            </p:cNvGrpSpPr>
            <p:nvPr/>
          </p:nvGrpSpPr>
          <p:grpSpPr bwMode="auto">
            <a:xfrm rot="3220060">
              <a:off x="2636" y="751"/>
              <a:ext cx="569" cy="636"/>
              <a:chOff x="1727" y="866"/>
              <a:chExt cx="129" cy="157"/>
            </a:xfrm>
          </p:grpSpPr>
          <p:sp>
            <p:nvSpPr>
              <p:cNvPr id="36" name="Freeform 18"/>
              <p:cNvSpPr>
                <a:spLocks/>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37" name="Freeform 19"/>
              <p:cNvSpPr>
                <a:spLocks/>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38" name="Freeform 20"/>
              <p:cNvSpPr>
                <a:spLocks/>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grpSp>
          <p:nvGrpSpPr>
            <p:cNvPr id="13" name="Group 21"/>
            <p:cNvGrpSpPr>
              <a:grpSpLocks/>
            </p:cNvGrpSpPr>
            <p:nvPr/>
          </p:nvGrpSpPr>
          <p:grpSpPr bwMode="auto">
            <a:xfrm rot="-6691250">
              <a:off x="3638" y="119"/>
              <a:ext cx="356" cy="608"/>
              <a:chOff x="1732" y="866"/>
              <a:chExt cx="129" cy="157"/>
            </a:xfrm>
          </p:grpSpPr>
          <p:sp>
            <p:nvSpPr>
              <p:cNvPr id="33" name="Freeform 22"/>
              <p:cNvSpPr>
                <a:spLocks/>
              </p:cNvSpPr>
              <p:nvPr/>
            </p:nvSpPr>
            <p:spPr bwMode="ltGray">
              <a:xfrm>
                <a:off x="1732"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34" name="Freeform 23"/>
              <p:cNvSpPr>
                <a:spLocks/>
              </p:cNvSpPr>
              <p:nvPr/>
            </p:nvSpPr>
            <p:spPr bwMode="ltGray">
              <a:xfrm>
                <a:off x="1791"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35" name="Freeform 24"/>
              <p:cNvSpPr>
                <a:spLocks/>
              </p:cNvSpPr>
              <p:nvPr/>
            </p:nvSpPr>
            <p:spPr bwMode="ltGray">
              <a:xfrm>
                <a:off x="1775"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grpSp>
          <p:nvGrpSpPr>
            <p:cNvPr id="14" name="Group 25"/>
            <p:cNvGrpSpPr>
              <a:grpSpLocks/>
            </p:cNvGrpSpPr>
            <p:nvPr/>
          </p:nvGrpSpPr>
          <p:grpSpPr bwMode="auto">
            <a:xfrm rot="8524840">
              <a:off x="676" y="3303"/>
              <a:ext cx="500" cy="500"/>
              <a:chOff x="1727" y="871"/>
              <a:chExt cx="129" cy="156"/>
            </a:xfrm>
          </p:grpSpPr>
          <p:sp>
            <p:nvSpPr>
              <p:cNvPr id="30" name="Freeform 26"/>
              <p:cNvSpPr>
                <a:spLocks/>
              </p:cNvSpPr>
              <p:nvPr/>
            </p:nvSpPr>
            <p:spPr bwMode="ltGray">
              <a:xfrm>
                <a:off x="1727" y="871"/>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31" name="Freeform 27"/>
              <p:cNvSpPr>
                <a:spLocks/>
              </p:cNvSpPr>
              <p:nvPr/>
            </p:nvSpPr>
            <p:spPr bwMode="ltGray">
              <a:xfrm>
                <a:off x="1786" y="899"/>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32" name="Freeform 28"/>
              <p:cNvSpPr>
                <a:spLocks/>
              </p:cNvSpPr>
              <p:nvPr/>
            </p:nvSpPr>
            <p:spPr bwMode="ltGray">
              <a:xfrm>
                <a:off x="1772" y="1002"/>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grpSp>
          <p:nvGrpSpPr>
            <p:cNvPr id="15" name="Group 29"/>
            <p:cNvGrpSpPr>
              <a:grpSpLocks/>
            </p:cNvGrpSpPr>
            <p:nvPr/>
          </p:nvGrpSpPr>
          <p:grpSpPr bwMode="auto">
            <a:xfrm rot="4106450" flipH="1">
              <a:off x="404" y="263"/>
              <a:ext cx="708" cy="891"/>
              <a:chOff x="1727" y="866"/>
              <a:chExt cx="129" cy="157"/>
            </a:xfrm>
          </p:grpSpPr>
          <p:sp>
            <p:nvSpPr>
              <p:cNvPr id="27" name="Freeform 30"/>
              <p:cNvSpPr>
                <a:spLocks/>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28" name="Freeform 31"/>
              <p:cNvSpPr>
                <a:spLocks/>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29" name="Freeform 32"/>
              <p:cNvSpPr>
                <a:spLocks/>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grpSp>
          <p:nvGrpSpPr>
            <p:cNvPr id="16" name="Group 33"/>
            <p:cNvGrpSpPr>
              <a:grpSpLocks/>
            </p:cNvGrpSpPr>
            <p:nvPr/>
          </p:nvGrpSpPr>
          <p:grpSpPr bwMode="auto">
            <a:xfrm rot="10015322" flipH="1">
              <a:off x="4623" y="2392"/>
              <a:ext cx="708" cy="891"/>
              <a:chOff x="1727" y="866"/>
              <a:chExt cx="129" cy="157"/>
            </a:xfrm>
          </p:grpSpPr>
          <p:sp>
            <p:nvSpPr>
              <p:cNvPr id="24" name="Freeform 34"/>
              <p:cNvSpPr>
                <a:spLocks/>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25" name="Freeform 35"/>
              <p:cNvSpPr>
                <a:spLocks/>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26" name="Freeform 36"/>
              <p:cNvSpPr>
                <a:spLocks/>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sp>
          <p:nvSpPr>
            <p:cNvPr id="17" name="Freeform 37"/>
            <p:cNvSpPr>
              <a:spLocks/>
            </p:cNvSpPr>
            <p:nvPr/>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a:defRPr/>
              </a:pPr>
              <a:endParaRPr lang="en-US"/>
            </a:p>
          </p:txBody>
        </p:sp>
        <p:sp>
          <p:nvSpPr>
            <p:cNvPr id="18" name="Freeform 38"/>
            <p:cNvSpPr>
              <a:spLocks/>
            </p:cNvSpPr>
            <p:nvPr/>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en-US"/>
            </a:p>
          </p:txBody>
        </p:sp>
        <p:sp>
          <p:nvSpPr>
            <p:cNvPr id="19" name="Freeform 39"/>
            <p:cNvSpPr>
              <a:spLocks/>
            </p:cNvSpPr>
            <p:nvPr/>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en-US"/>
            </a:p>
          </p:txBody>
        </p:sp>
        <p:sp>
          <p:nvSpPr>
            <p:cNvPr id="20" name="Freeform 40"/>
            <p:cNvSpPr>
              <a:spLocks/>
            </p:cNvSpPr>
            <p:nvPr/>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en-US"/>
            </a:p>
          </p:txBody>
        </p:sp>
        <p:sp>
          <p:nvSpPr>
            <p:cNvPr id="21" name="Freeform 41"/>
            <p:cNvSpPr>
              <a:spLocks/>
            </p:cNvSpPr>
            <p:nvPr/>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a:defRPr/>
              </a:pPr>
              <a:endParaRPr lang="en-US"/>
            </a:p>
          </p:txBody>
        </p:sp>
        <p:sp>
          <p:nvSpPr>
            <p:cNvPr id="22" name="Freeform 42"/>
            <p:cNvSpPr>
              <a:spLocks/>
            </p:cNvSpPr>
            <p:nvPr/>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a:defRPr/>
              </a:pPr>
              <a:endParaRPr lang="en-US"/>
            </a:p>
          </p:txBody>
        </p:sp>
        <p:sp>
          <p:nvSpPr>
            <p:cNvPr id="23" name="Freeform 43"/>
            <p:cNvSpPr>
              <a:spLocks/>
            </p:cNvSpPr>
            <p:nvPr/>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a:defRPr/>
              </a:pPr>
              <a:endParaRPr lang="en-US"/>
            </a:p>
          </p:txBody>
        </p:sp>
      </p:grpSp>
      <p:sp>
        <p:nvSpPr>
          <p:cNvPr id="157743" name="Rectangle 47"/>
          <p:cNvSpPr>
            <a:spLocks noGrp="1" noChangeArrowheads="1"/>
          </p:cNvSpPr>
          <p:nvPr>
            <p:ph type="ctrTitle"/>
          </p:nvPr>
        </p:nvSpPr>
        <p:spPr>
          <a:xfrm>
            <a:off x="2455863" y="596900"/>
            <a:ext cx="6192837" cy="3581400"/>
          </a:xfrm>
        </p:spPr>
        <p:txBody>
          <a:bodyPr/>
          <a:lstStyle>
            <a:lvl1pPr>
              <a:defRPr sz="5200" b="1"/>
            </a:lvl1pPr>
          </a:lstStyle>
          <a:p>
            <a:r>
              <a:rPr lang="en-US"/>
              <a:t>Click to edit Master title style</a:t>
            </a:r>
          </a:p>
        </p:txBody>
      </p:sp>
      <p:sp>
        <p:nvSpPr>
          <p:cNvPr id="157744"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fld id="{7C718D81-FB25-4ADD-A81A-33849C1DD3AF}" type="datetimeFigureOut">
              <a:rPr lang="en-US"/>
              <a:pPr>
                <a:defRPr/>
              </a:pPr>
              <a:t>3/14/2010</a:t>
            </a:fld>
            <a:endParaRPr lang="en-US"/>
          </a:p>
        </p:txBody>
      </p:sp>
      <p:sp>
        <p:nvSpPr>
          <p:cNvPr id="47" name="Rectangle 45"/>
          <p:cNvSpPr>
            <a:spLocks noGrp="1" noChangeArrowheads="1"/>
          </p:cNvSpPr>
          <p:nvPr>
            <p:ph type="ftr" sz="quarter" idx="11"/>
          </p:nvPr>
        </p:nvSpPr>
        <p:spPr/>
        <p:txBody>
          <a:bodyPr/>
          <a:lstStyle>
            <a:lvl1pPr>
              <a:defRPr/>
            </a:lvl1pPr>
          </a:lstStyle>
          <a:p>
            <a:pPr>
              <a:defRPr/>
            </a:pPr>
            <a:endParaRPr lang="en-US"/>
          </a:p>
        </p:txBody>
      </p:sp>
      <p:sp>
        <p:nvSpPr>
          <p:cNvPr id="48" name="Rectangle 46"/>
          <p:cNvSpPr>
            <a:spLocks noGrp="1" noChangeArrowheads="1"/>
          </p:cNvSpPr>
          <p:nvPr>
            <p:ph type="sldNum" sz="quarter" idx="12"/>
          </p:nvPr>
        </p:nvSpPr>
        <p:spPr/>
        <p:txBody>
          <a:bodyPr/>
          <a:lstStyle>
            <a:lvl1pPr>
              <a:defRPr/>
            </a:lvl1pPr>
          </a:lstStyle>
          <a:p>
            <a:pPr>
              <a:defRPr/>
            </a:pPr>
            <a:fld id="{E98A445B-6317-42D0-A689-4C361CACF95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fld id="{4AC61159-1F63-4703-BAF2-60872B0170D1}" type="datetimeFigureOut">
              <a:rPr lang="en-US"/>
              <a:pPr>
                <a:defRPr/>
              </a:pPr>
              <a:t>3/14/2010</a:t>
            </a:fld>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24B2141A-FF9F-4C76-86B7-B19E920B02E1}"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fld id="{F48C12FA-459E-45D6-A49F-014E7D1DD179}" type="datetimeFigureOut">
              <a:rPr lang="en-US"/>
              <a:pPr>
                <a:defRPr/>
              </a:pPr>
              <a:t>3/14/2010</a:t>
            </a:fld>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B1DB2BB2-4CDB-47DF-8ABE-D5E524FE9B1E}"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a:ln/>
        </p:spPr>
        <p:txBody>
          <a:bodyPr/>
          <a:lstStyle>
            <a:lvl1pPr>
              <a:defRPr/>
            </a:lvl1pPr>
          </a:lstStyle>
          <a:p>
            <a:pPr>
              <a:defRPr/>
            </a:pPr>
            <a:fld id="{06575A62-94E8-4C45-BC6B-6FCA797CD67B}" type="datetimeFigureOut">
              <a:rPr lang="en-US"/>
              <a:pPr>
                <a:defRPr/>
              </a:pPr>
              <a:t>3/14/2010</a:t>
            </a:fld>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862B81B2-2D48-4871-8F0B-3148A7CD5742}"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a:defRPr/>
            </a:pPr>
            <a:fld id="{6ABE0263-75BD-43B2-A53F-159F98728560}" type="datetimeFigureOut">
              <a:rPr lang="en-US"/>
              <a:pPr>
                <a:defRPr/>
              </a:pPr>
              <a:t>3/14/2010</a:t>
            </a:fld>
            <a:endParaRPr lang="en-US"/>
          </a:p>
        </p:txBody>
      </p:sp>
      <p:sp>
        <p:nvSpPr>
          <p:cNvPr id="8" name="Rectangle 48"/>
          <p:cNvSpPr>
            <a:spLocks noGrp="1" noChangeArrowheads="1"/>
          </p:cNvSpPr>
          <p:nvPr>
            <p:ph type="ftr" sz="quarter" idx="11"/>
          </p:nvPr>
        </p:nvSpPr>
        <p:spPr>
          <a:ln/>
        </p:spPr>
        <p:txBody>
          <a:bodyPr/>
          <a:lstStyle>
            <a:lvl1pPr>
              <a:defRPr/>
            </a:lvl1pPr>
          </a:lstStyle>
          <a:p>
            <a:pPr>
              <a:defRPr/>
            </a:pPr>
            <a:endParaRPr lang="en-US"/>
          </a:p>
        </p:txBody>
      </p:sp>
      <p:sp>
        <p:nvSpPr>
          <p:cNvPr id="9" name="Rectangle 49"/>
          <p:cNvSpPr>
            <a:spLocks noGrp="1" noChangeArrowheads="1"/>
          </p:cNvSpPr>
          <p:nvPr>
            <p:ph type="sldNum" sz="quarter" idx="12"/>
          </p:nvPr>
        </p:nvSpPr>
        <p:spPr>
          <a:ln/>
        </p:spPr>
        <p:txBody>
          <a:bodyPr/>
          <a:lstStyle>
            <a:lvl1pPr>
              <a:defRPr/>
            </a:lvl1pPr>
          </a:lstStyle>
          <a:p>
            <a:pPr>
              <a:defRPr/>
            </a:pPr>
            <a:fld id="{6EC7A3E0-D9BD-4ECA-819A-2C3C5737BCBE}"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fld id="{4FC3621B-503A-42A1-8D4D-EAA46866662B}" type="datetimeFigureOut">
              <a:rPr lang="en-US"/>
              <a:pPr>
                <a:defRPr/>
              </a:pPr>
              <a:t>3/14/2010</a:t>
            </a:fld>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
        <p:nvSpPr>
          <p:cNvPr id="5" name="Rectangle 49"/>
          <p:cNvSpPr>
            <a:spLocks noGrp="1" noChangeArrowheads="1"/>
          </p:cNvSpPr>
          <p:nvPr>
            <p:ph type="sldNum" sz="quarter" idx="12"/>
          </p:nvPr>
        </p:nvSpPr>
        <p:spPr>
          <a:ln/>
        </p:spPr>
        <p:txBody>
          <a:bodyPr/>
          <a:lstStyle>
            <a:lvl1pPr>
              <a:defRPr/>
            </a:lvl1pPr>
          </a:lstStyle>
          <a:p>
            <a:pPr>
              <a:defRPr/>
            </a:pPr>
            <a:fld id="{0AA3871A-1B8F-40E3-84B6-C47D11DD9D3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D52856-9660-457E-8DC3-9282EAEF5CE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fld id="{95579208-7D39-4B44-9E9B-33C856B372B9}" type="datetimeFigureOut">
              <a:rPr lang="en-US"/>
              <a:pPr>
                <a:defRPr/>
              </a:pPr>
              <a:t>3/14/2010</a:t>
            </a:fld>
            <a:endParaRPr lang="en-US"/>
          </a:p>
        </p:txBody>
      </p:sp>
      <p:sp>
        <p:nvSpPr>
          <p:cNvPr id="3" name="Rectangle 48"/>
          <p:cNvSpPr>
            <a:spLocks noGrp="1" noChangeArrowheads="1"/>
          </p:cNvSpPr>
          <p:nvPr>
            <p:ph type="ftr" sz="quarter" idx="11"/>
          </p:nvPr>
        </p:nvSpPr>
        <p:spPr>
          <a:ln/>
        </p:spPr>
        <p:txBody>
          <a:bodyPr/>
          <a:lstStyle>
            <a:lvl1pPr>
              <a:defRPr/>
            </a:lvl1pPr>
          </a:lstStyle>
          <a:p>
            <a:pPr>
              <a:defRPr/>
            </a:pPr>
            <a:endParaRPr lang="en-US"/>
          </a:p>
        </p:txBody>
      </p:sp>
      <p:sp>
        <p:nvSpPr>
          <p:cNvPr id="4" name="Rectangle 49"/>
          <p:cNvSpPr>
            <a:spLocks noGrp="1" noChangeArrowheads="1"/>
          </p:cNvSpPr>
          <p:nvPr>
            <p:ph type="sldNum" sz="quarter" idx="12"/>
          </p:nvPr>
        </p:nvSpPr>
        <p:spPr>
          <a:ln/>
        </p:spPr>
        <p:txBody>
          <a:bodyPr/>
          <a:lstStyle>
            <a:lvl1pPr>
              <a:defRPr/>
            </a:lvl1pPr>
          </a:lstStyle>
          <a:p>
            <a:pPr>
              <a:defRPr/>
            </a:pPr>
            <a:fld id="{EF562FA2-2174-4525-A9D9-F9079CFD1B80}"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fld id="{BCD39078-B390-4F7F-A842-242A098C88C2}" type="datetimeFigureOut">
              <a:rPr lang="en-US"/>
              <a:pPr>
                <a:defRPr/>
              </a:pPr>
              <a:t>3/14/2010</a:t>
            </a:fld>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EF093603-85B9-4785-BE6B-672062BD777F}"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fld id="{7A0DCF11-6FF7-44A0-8C32-61C4EE04C0FA}" type="datetimeFigureOut">
              <a:rPr lang="en-US"/>
              <a:pPr>
                <a:defRPr/>
              </a:pPr>
              <a:t>3/14/2010</a:t>
            </a:fld>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DAA5DD9C-AD2B-4F4B-9220-786E44FB13AB}"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fld id="{F02B3ECC-48AA-4CE1-B414-823EFC147E80}" type="datetimeFigureOut">
              <a:rPr lang="en-US"/>
              <a:pPr>
                <a:defRPr/>
              </a:pPr>
              <a:t>3/14/2010</a:t>
            </a:fld>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131C08B0-7907-456F-B7F6-AEBB196B68D4}"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fld id="{4E67E480-AF96-4E77-84BA-687B902D98B7}" type="datetimeFigureOut">
              <a:rPr lang="en-US"/>
              <a:pPr>
                <a:defRPr/>
              </a:pPr>
              <a:t>3/14/2010</a:t>
            </a:fld>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EBAE2490-2131-4CD6-9F42-A20DFD51482B}"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defRPr/>
            </a:pPr>
            <a:endParaRPr lang="en-US" sz="2400">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defRPr/>
            </a:pPr>
            <a:endParaRPr lang="en-US" sz="2400">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defRPr/>
            </a:pPr>
            <a:endParaRPr lang="en-US"/>
          </a:p>
        </p:txBody>
      </p:sp>
      <p:sp>
        <p:nvSpPr>
          <p:cNvPr id="122885"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12288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en-US"/>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fld id="{A7A29CC1-DC70-444C-8C99-E733523E0DCB}" type="datetimeFigureOut">
              <a:rPr lang="en-US"/>
              <a:pPr>
                <a:defRPr/>
              </a:pPr>
              <a:t>3/14/2010</a:t>
            </a:fld>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80FDB6F8-4447-4636-A1CB-B527F0A57B41}"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a:p>
          </p:txBody>
        </p:sp>
      </p:grpSp>
      <p:sp>
        <p:nvSpPr>
          <p:cNvPr id="14029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029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fld id="{F490541E-0A92-44D8-9412-873073D4E7B3}" type="datetimeFigureOut">
              <a:rPr lang="en-US"/>
              <a:pPr>
                <a:defRPr/>
              </a:pPr>
              <a:t>3/14/2010</a:t>
            </a:fld>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2838A6F0-1945-44AE-8169-8FF26251945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126D45-1648-4324-B7E7-D95200E6E59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4D1A51-041E-4A36-AD57-7A818A3FB3C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42BA36-34AB-41E4-834D-005281CB24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E4049F-8A4E-4597-B792-66DDD61EAF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260350"/>
            <a:ext cx="8642350" cy="600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1187450" y="1125538"/>
            <a:ext cx="749935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pPr>
              <a:defRPr/>
            </a:pPr>
            <a:fld id="{C1E48CAC-669C-4BFD-92CA-076F3E440F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Lst>
  <p:timing>
    <p:tnLst>
      <p:par>
        <p:cTn id="1" dur="indefinite" restart="never" nodeType="tmRoot"/>
      </p:par>
    </p:tnLst>
  </p:timing>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Black" pitchFamily="34" charset="0"/>
        </a:defRPr>
      </a:lvl2pPr>
      <a:lvl3pPr algn="ctr" rtl="0" eaLnBrk="0" fontAlgn="base" hangingPunct="0">
        <a:spcBef>
          <a:spcPct val="0"/>
        </a:spcBef>
        <a:spcAft>
          <a:spcPct val="0"/>
        </a:spcAft>
        <a:defRPr sz="3200">
          <a:solidFill>
            <a:schemeClr val="tx2"/>
          </a:solidFill>
          <a:latin typeface="Arial Black" pitchFamily="34" charset="0"/>
        </a:defRPr>
      </a:lvl3pPr>
      <a:lvl4pPr algn="ctr" rtl="0" eaLnBrk="0" fontAlgn="base" hangingPunct="0">
        <a:spcBef>
          <a:spcPct val="0"/>
        </a:spcBef>
        <a:spcAft>
          <a:spcPct val="0"/>
        </a:spcAft>
        <a:defRPr sz="3200">
          <a:solidFill>
            <a:schemeClr val="tx2"/>
          </a:solidFill>
          <a:latin typeface="Arial Black" pitchFamily="34" charset="0"/>
        </a:defRPr>
      </a:lvl4pPr>
      <a:lvl5pPr algn="ctr" rtl="0" eaLnBrk="0" fontAlgn="base" hangingPunct="0">
        <a:spcBef>
          <a:spcPct val="0"/>
        </a:spcBef>
        <a:spcAft>
          <a:spcPct val="0"/>
        </a:spcAft>
        <a:defRPr sz="3200">
          <a:solidFill>
            <a:schemeClr val="tx2"/>
          </a:solidFill>
          <a:latin typeface="Arial Black" pitchFamily="34" charset="0"/>
        </a:defRPr>
      </a:lvl5pPr>
      <a:lvl6pPr marL="457200" algn="ctr" rtl="0" fontAlgn="base">
        <a:spcBef>
          <a:spcPct val="0"/>
        </a:spcBef>
        <a:spcAft>
          <a:spcPct val="0"/>
        </a:spcAft>
        <a:defRPr sz="3200">
          <a:solidFill>
            <a:schemeClr val="tx2"/>
          </a:solidFill>
          <a:latin typeface="Arial Black" pitchFamily="34" charset="0"/>
        </a:defRPr>
      </a:lvl6pPr>
      <a:lvl7pPr marL="914400" algn="ctr" rtl="0" fontAlgn="base">
        <a:spcBef>
          <a:spcPct val="0"/>
        </a:spcBef>
        <a:spcAft>
          <a:spcPct val="0"/>
        </a:spcAft>
        <a:defRPr sz="3200">
          <a:solidFill>
            <a:schemeClr val="tx2"/>
          </a:solidFill>
          <a:latin typeface="Arial Black" pitchFamily="34" charset="0"/>
        </a:defRPr>
      </a:lvl7pPr>
      <a:lvl8pPr marL="1371600" algn="ctr" rtl="0" fontAlgn="base">
        <a:spcBef>
          <a:spcPct val="0"/>
        </a:spcBef>
        <a:spcAft>
          <a:spcPct val="0"/>
        </a:spcAft>
        <a:defRPr sz="3200">
          <a:solidFill>
            <a:schemeClr val="tx2"/>
          </a:solidFill>
          <a:latin typeface="Arial Black" pitchFamily="34" charset="0"/>
        </a:defRPr>
      </a:lvl8pPr>
      <a:lvl9pPr marL="1828800" algn="ctr"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593CB50D-6E7F-471F-87C5-B32BDC7DF1F6}" type="datetimeFigureOut">
              <a:rPr lang="en-US"/>
              <a:pPr>
                <a:defRPr/>
              </a:pPr>
              <a:t>3/14/2010</a:t>
            </a:fld>
            <a:endParaRPr lang="en-US"/>
          </a:p>
        </p:txBody>
      </p:sp>
      <p:sp>
        <p:nvSpPr>
          <p:cNvPr id="645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64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226A9172-42BF-4761-AC8D-736644B1AE91}" type="slidenum">
              <a:rPr lang="en-US"/>
              <a:pPr>
                <a:defRPr/>
              </a:pPr>
              <a:t>‹#›</a:t>
            </a:fld>
            <a:endParaRPr lang="en-US"/>
          </a:p>
        </p:txBody>
      </p:sp>
      <p:grpSp>
        <p:nvGrpSpPr>
          <p:cNvPr id="7175" name="Group 7"/>
          <p:cNvGrpSpPr>
            <a:grpSpLocks/>
          </p:cNvGrpSpPr>
          <p:nvPr/>
        </p:nvGrpSpPr>
        <p:grpSpPr bwMode="auto">
          <a:xfrm>
            <a:off x="215900" y="76200"/>
            <a:ext cx="8686800" cy="6781800"/>
            <a:chOff x="136" y="48"/>
            <a:chExt cx="5472" cy="4272"/>
          </a:xfrm>
        </p:grpSpPr>
        <p:grpSp>
          <p:nvGrpSpPr>
            <p:cNvPr id="7176" name="Group 8"/>
            <p:cNvGrpSpPr>
              <a:grpSpLocks/>
            </p:cNvGrpSpPr>
            <p:nvPr/>
          </p:nvGrpSpPr>
          <p:grpSpPr bwMode="auto">
            <a:xfrm>
              <a:off x="136" y="48"/>
              <a:ext cx="5472" cy="212"/>
              <a:chOff x="136" y="48"/>
              <a:chExt cx="5472" cy="212"/>
            </a:xfrm>
          </p:grpSpPr>
          <p:grpSp>
            <p:nvGrpSpPr>
              <p:cNvPr id="7202" name="Group 9"/>
              <p:cNvGrpSpPr>
                <a:grpSpLocks/>
              </p:cNvGrpSpPr>
              <p:nvPr/>
            </p:nvGrpSpPr>
            <p:grpSpPr bwMode="auto">
              <a:xfrm>
                <a:off x="136" y="48"/>
                <a:ext cx="1056" cy="212"/>
                <a:chOff x="2544" y="2160"/>
                <a:chExt cx="1920" cy="384"/>
              </a:xfrm>
            </p:grpSpPr>
            <p:sp>
              <p:nvSpPr>
                <p:cNvPr id="64522" name="Rectangle 10"/>
                <p:cNvSpPr>
                  <a:spLocks noChangeArrowheads="1"/>
                </p:cNvSpPr>
                <p:nvPr/>
              </p:nvSpPr>
              <p:spPr bwMode="auto">
                <a:xfrm>
                  <a:off x="3504" y="2160"/>
                  <a:ext cx="960" cy="19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4523" name="Rectangle 11"/>
                <p:cNvSpPr>
                  <a:spLocks noChangeArrowheads="1"/>
                </p:cNvSpPr>
                <p:nvPr/>
              </p:nvSpPr>
              <p:spPr bwMode="auto">
                <a:xfrm>
                  <a:off x="3504" y="2352"/>
                  <a:ext cx="960" cy="192"/>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64524" name="Rectangle 12"/>
                <p:cNvSpPr>
                  <a:spLocks noChangeArrowheads="1"/>
                </p:cNvSpPr>
                <p:nvPr/>
              </p:nvSpPr>
              <p:spPr bwMode="auto">
                <a:xfrm>
                  <a:off x="2544" y="2352"/>
                  <a:ext cx="960" cy="19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64525" name="Rectangle 13"/>
                <p:cNvSpPr>
                  <a:spLocks noChangeArrowheads="1"/>
                </p:cNvSpPr>
                <p:nvPr/>
              </p:nvSpPr>
              <p:spPr bwMode="auto">
                <a:xfrm>
                  <a:off x="2544" y="2160"/>
                  <a:ext cx="960" cy="192"/>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64526" name="Rectangle 14"/>
                <p:cNvSpPr>
                  <a:spLocks noChangeArrowheads="1"/>
                </p:cNvSpPr>
                <p:nvPr/>
              </p:nvSpPr>
              <p:spPr bwMode="auto">
                <a:xfrm>
                  <a:off x="2640" y="2256"/>
                  <a:ext cx="1727" cy="192"/>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grpSp>
          <p:grpSp>
            <p:nvGrpSpPr>
              <p:cNvPr id="7203" name="Group 15"/>
              <p:cNvGrpSpPr>
                <a:grpSpLocks/>
              </p:cNvGrpSpPr>
              <p:nvPr/>
            </p:nvGrpSpPr>
            <p:grpSpPr bwMode="auto">
              <a:xfrm>
                <a:off x="1240" y="48"/>
                <a:ext cx="1056" cy="212"/>
                <a:chOff x="2544" y="2160"/>
                <a:chExt cx="1920" cy="384"/>
              </a:xfrm>
            </p:grpSpPr>
            <p:sp>
              <p:nvSpPr>
                <p:cNvPr id="64528" name="Rectangle 16"/>
                <p:cNvSpPr>
                  <a:spLocks noChangeArrowheads="1"/>
                </p:cNvSpPr>
                <p:nvPr/>
              </p:nvSpPr>
              <p:spPr bwMode="auto">
                <a:xfrm>
                  <a:off x="3504" y="2160"/>
                  <a:ext cx="960" cy="19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4529" name="Rectangle 17"/>
                <p:cNvSpPr>
                  <a:spLocks noChangeArrowheads="1"/>
                </p:cNvSpPr>
                <p:nvPr/>
              </p:nvSpPr>
              <p:spPr bwMode="auto">
                <a:xfrm>
                  <a:off x="3504" y="2352"/>
                  <a:ext cx="960" cy="192"/>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64530" name="Rectangle 18"/>
                <p:cNvSpPr>
                  <a:spLocks noChangeArrowheads="1"/>
                </p:cNvSpPr>
                <p:nvPr/>
              </p:nvSpPr>
              <p:spPr bwMode="auto">
                <a:xfrm>
                  <a:off x="2544" y="2352"/>
                  <a:ext cx="960" cy="19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64531" name="Rectangle 19"/>
                <p:cNvSpPr>
                  <a:spLocks noChangeArrowheads="1"/>
                </p:cNvSpPr>
                <p:nvPr/>
              </p:nvSpPr>
              <p:spPr bwMode="auto">
                <a:xfrm>
                  <a:off x="2544" y="2160"/>
                  <a:ext cx="960" cy="192"/>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64532" name="Rectangle 20"/>
                <p:cNvSpPr>
                  <a:spLocks noChangeArrowheads="1"/>
                </p:cNvSpPr>
                <p:nvPr/>
              </p:nvSpPr>
              <p:spPr bwMode="auto">
                <a:xfrm>
                  <a:off x="2640" y="2256"/>
                  <a:ext cx="1727" cy="192"/>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grpSp>
          <p:grpSp>
            <p:nvGrpSpPr>
              <p:cNvPr id="7204" name="Group 21"/>
              <p:cNvGrpSpPr>
                <a:grpSpLocks/>
              </p:cNvGrpSpPr>
              <p:nvPr/>
            </p:nvGrpSpPr>
            <p:grpSpPr bwMode="auto">
              <a:xfrm>
                <a:off x="2344" y="48"/>
                <a:ext cx="1056" cy="212"/>
                <a:chOff x="2544" y="2160"/>
                <a:chExt cx="1920" cy="384"/>
              </a:xfrm>
            </p:grpSpPr>
            <p:sp>
              <p:nvSpPr>
                <p:cNvPr id="64534" name="Rectangle 22"/>
                <p:cNvSpPr>
                  <a:spLocks noChangeArrowheads="1"/>
                </p:cNvSpPr>
                <p:nvPr/>
              </p:nvSpPr>
              <p:spPr bwMode="auto">
                <a:xfrm>
                  <a:off x="3504" y="2160"/>
                  <a:ext cx="960" cy="19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4535" name="Rectangle 23"/>
                <p:cNvSpPr>
                  <a:spLocks noChangeArrowheads="1"/>
                </p:cNvSpPr>
                <p:nvPr/>
              </p:nvSpPr>
              <p:spPr bwMode="auto">
                <a:xfrm>
                  <a:off x="3504" y="2352"/>
                  <a:ext cx="960" cy="192"/>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64536" name="Rectangle 24"/>
                <p:cNvSpPr>
                  <a:spLocks noChangeArrowheads="1"/>
                </p:cNvSpPr>
                <p:nvPr/>
              </p:nvSpPr>
              <p:spPr bwMode="auto">
                <a:xfrm>
                  <a:off x="2544" y="2352"/>
                  <a:ext cx="960" cy="19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64537" name="Rectangle 25"/>
                <p:cNvSpPr>
                  <a:spLocks noChangeArrowheads="1"/>
                </p:cNvSpPr>
                <p:nvPr/>
              </p:nvSpPr>
              <p:spPr bwMode="auto">
                <a:xfrm>
                  <a:off x="2544" y="2160"/>
                  <a:ext cx="960" cy="192"/>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64538" name="Rectangle 26"/>
                <p:cNvSpPr>
                  <a:spLocks noChangeArrowheads="1"/>
                </p:cNvSpPr>
                <p:nvPr/>
              </p:nvSpPr>
              <p:spPr bwMode="auto">
                <a:xfrm>
                  <a:off x="2640" y="2256"/>
                  <a:ext cx="1727" cy="192"/>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grpSp>
          <p:grpSp>
            <p:nvGrpSpPr>
              <p:cNvPr id="7205" name="Group 27"/>
              <p:cNvGrpSpPr>
                <a:grpSpLocks/>
              </p:cNvGrpSpPr>
              <p:nvPr/>
            </p:nvGrpSpPr>
            <p:grpSpPr bwMode="auto">
              <a:xfrm>
                <a:off x="3448" y="48"/>
                <a:ext cx="1056" cy="212"/>
                <a:chOff x="2544" y="2160"/>
                <a:chExt cx="1920" cy="384"/>
              </a:xfrm>
            </p:grpSpPr>
            <p:sp>
              <p:nvSpPr>
                <p:cNvPr id="64540" name="Rectangle 28"/>
                <p:cNvSpPr>
                  <a:spLocks noChangeArrowheads="1"/>
                </p:cNvSpPr>
                <p:nvPr/>
              </p:nvSpPr>
              <p:spPr bwMode="auto">
                <a:xfrm>
                  <a:off x="3504" y="2160"/>
                  <a:ext cx="960" cy="19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4541" name="Rectangle 29"/>
                <p:cNvSpPr>
                  <a:spLocks noChangeArrowheads="1"/>
                </p:cNvSpPr>
                <p:nvPr/>
              </p:nvSpPr>
              <p:spPr bwMode="auto">
                <a:xfrm>
                  <a:off x="3504" y="2352"/>
                  <a:ext cx="960" cy="192"/>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64542" name="Rectangle 30"/>
                <p:cNvSpPr>
                  <a:spLocks noChangeArrowheads="1"/>
                </p:cNvSpPr>
                <p:nvPr/>
              </p:nvSpPr>
              <p:spPr bwMode="auto">
                <a:xfrm>
                  <a:off x="2544" y="2352"/>
                  <a:ext cx="960" cy="19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64543" name="Rectangle 31"/>
                <p:cNvSpPr>
                  <a:spLocks noChangeArrowheads="1"/>
                </p:cNvSpPr>
                <p:nvPr/>
              </p:nvSpPr>
              <p:spPr bwMode="auto">
                <a:xfrm>
                  <a:off x="2544" y="2160"/>
                  <a:ext cx="960" cy="192"/>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64544" name="Rectangle 32"/>
                <p:cNvSpPr>
                  <a:spLocks noChangeArrowheads="1"/>
                </p:cNvSpPr>
                <p:nvPr/>
              </p:nvSpPr>
              <p:spPr bwMode="auto">
                <a:xfrm>
                  <a:off x="2640" y="2256"/>
                  <a:ext cx="1727" cy="192"/>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grpSp>
          <p:grpSp>
            <p:nvGrpSpPr>
              <p:cNvPr id="7206" name="Group 33"/>
              <p:cNvGrpSpPr>
                <a:grpSpLocks/>
              </p:cNvGrpSpPr>
              <p:nvPr/>
            </p:nvGrpSpPr>
            <p:grpSpPr bwMode="auto">
              <a:xfrm>
                <a:off x="4552" y="48"/>
                <a:ext cx="1056" cy="212"/>
                <a:chOff x="2544" y="2160"/>
                <a:chExt cx="1920" cy="384"/>
              </a:xfrm>
            </p:grpSpPr>
            <p:sp>
              <p:nvSpPr>
                <p:cNvPr id="64546" name="Rectangle 34"/>
                <p:cNvSpPr>
                  <a:spLocks noChangeArrowheads="1"/>
                </p:cNvSpPr>
                <p:nvPr/>
              </p:nvSpPr>
              <p:spPr bwMode="auto">
                <a:xfrm>
                  <a:off x="3504" y="2160"/>
                  <a:ext cx="960" cy="19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4547" name="Rectangle 35"/>
                <p:cNvSpPr>
                  <a:spLocks noChangeArrowheads="1"/>
                </p:cNvSpPr>
                <p:nvPr/>
              </p:nvSpPr>
              <p:spPr bwMode="auto">
                <a:xfrm>
                  <a:off x="3504" y="2352"/>
                  <a:ext cx="960" cy="192"/>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64548" name="Rectangle 36"/>
                <p:cNvSpPr>
                  <a:spLocks noChangeArrowheads="1"/>
                </p:cNvSpPr>
                <p:nvPr/>
              </p:nvSpPr>
              <p:spPr bwMode="auto">
                <a:xfrm>
                  <a:off x="2544" y="2352"/>
                  <a:ext cx="960" cy="19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64549" name="Rectangle 37"/>
                <p:cNvSpPr>
                  <a:spLocks noChangeArrowheads="1"/>
                </p:cNvSpPr>
                <p:nvPr/>
              </p:nvSpPr>
              <p:spPr bwMode="auto">
                <a:xfrm>
                  <a:off x="2544" y="2160"/>
                  <a:ext cx="960" cy="192"/>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64550" name="Rectangle 38"/>
                <p:cNvSpPr>
                  <a:spLocks noChangeArrowheads="1"/>
                </p:cNvSpPr>
                <p:nvPr/>
              </p:nvSpPr>
              <p:spPr bwMode="auto">
                <a:xfrm>
                  <a:off x="2640" y="2256"/>
                  <a:ext cx="1727" cy="192"/>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grpSp>
        </p:grpSp>
        <p:grpSp>
          <p:nvGrpSpPr>
            <p:cNvPr id="7177" name="Group 39"/>
            <p:cNvGrpSpPr>
              <a:grpSpLocks/>
            </p:cNvGrpSpPr>
            <p:nvPr/>
          </p:nvGrpSpPr>
          <p:grpSpPr bwMode="auto">
            <a:xfrm>
              <a:off x="192" y="4273"/>
              <a:ext cx="5328" cy="47"/>
              <a:chOff x="192" y="3840"/>
              <a:chExt cx="5328" cy="47"/>
            </a:xfrm>
          </p:grpSpPr>
          <p:grpSp>
            <p:nvGrpSpPr>
              <p:cNvPr id="7178" name="Group 40"/>
              <p:cNvGrpSpPr>
                <a:grpSpLocks/>
              </p:cNvGrpSpPr>
              <p:nvPr/>
            </p:nvGrpSpPr>
            <p:grpSpPr bwMode="auto">
              <a:xfrm>
                <a:off x="192" y="3840"/>
                <a:ext cx="624" cy="47"/>
                <a:chOff x="624" y="3706"/>
                <a:chExt cx="1056" cy="106"/>
              </a:xfrm>
            </p:grpSpPr>
            <p:sp>
              <p:nvSpPr>
                <p:cNvPr id="64553" name="Rectangle 41"/>
                <p:cNvSpPr>
                  <a:spLocks noChangeArrowheads="1"/>
                </p:cNvSpPr>
                <p:nvPr/>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64554" name="Rectangle 42"/>
                <p:cNvSpPr>
                  <a:spLocks noChangeArrowheads="1"/>
                </p:cNvSpPr>
                <p:nvPr/>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en-US"/>
                </a:p>
              </p:txBody>
            </p:sp>
          </p:grpSp>
          <p:grpSp>
            <p:nvGrpSpPr>
              <p:cNvPr id="7179" name="Group 43"/>
              <p:cNvGrpSpPr>
                <a:grpSpLocks/>
              </p:cNvGrpSpPr>
              <p:nvPr/>
            </p:nvGrpSpPr>
            <p:grpSpPr bwMode="auto">
              <a:xfrm>
                <a:off x="864" y="3840"/>
                <a:ext cx="624" cy="47"/>
                <a:chOff x="624" y="3600"/>
                <a:chExt cx="1056" cy="106"/>
              </a:xfrm>
            </p:grpSpPr>
            <p:sp>
              <p:nvSpPr>
                <p:cNvPr id="64556" name="Rectangle 44"/>
                <p:cNvSpPr>
                  <a:spLocks noChangeArrowheads="1"/>
                </p:cNvSpPr>
                <p:nvPr/>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4557" name="Rectangle 45"/>
                <p:cNvSpPr>
                  <a:spLocks noChangeArrowheads="1"/>
                </p:cNvSpPr>
                <p:nvPr/>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en-US"/>
                </a:p>
              </p:txBody>
            </p:sp>
          </p:grpSp>
          <p:grpSp>
            <p:nvGrpSpPr>
              <p:cNvPr id="7180" name="Group 46"/>
              <p:cNvGrpSpPr>
                <a:grpSpLocks/>
              </p:cNvGrpSpPr>
              <p:nvPr/>
            </p:nvGrpSpPr>
            <p:grpSpPr bwMode="auto">
              <a:xfrm>
                <a:off x="1536" y="3840"/>
                <a:ext cx="624" cy="47"/>
                <a:chOff x="624" y="3706"/>
                <a:chExt cx="1056" cy="106"/>
              </a:xfrm>
            </p:grpSpPr>
            <p:sp>
              <p:nvSpPr>
                <p:cNvPr id="64559" name="Rectangle 47"/>
                <p:cNvSpPr>
                  <a:spLocks noChangeArrowheads="1"/>
                </p:cNvSpPr>
                <p:nvPr/>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64560" name="Rectangle 48"/>
                <p:cNvSpPr>
                  <a:spLocks noChangeArrowheads="1"/>
                </p:cNvSpPr>
                <p:nvPr/>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en-US"/>
                </a:p>
              </p:txBody>
            </p:sp>
          </p:grpSp>
          <p:grpSp>
            <p:nvGrpSpPr>
              <p:cNvPr id="7181" name="Group 49"/>
              <p:cNvGrpSpPr>
                <a:grpSpLocks/>
              </p:cNvGrpSpPr>
              <p:nvPr/>
            </p:nvGrpSpPr>
            <p:grpSpPr bwMode="auto">
              <a:xfrm>
                <a:off x="2208" y="3840"/>
                <a:ext cx="624" cy="47"/>
                <a:chOff x="624" y="3600"/>
                <a:chExt cx="1056" cy="106"/>
              </a:xfrm>
            </p:grpSpPr>
            <p:sp>
              <p:nvSpPr>
                <p:cNvPr id="64562" name="Rectangle 50"/>
                <p:cNvSpPr>
                  <a:spLocks noChangeArrowheads="1"/>
                </p:cNvSpPr>
                <p:nvPr/>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4563" name="Rectangle 51"/>
                <p:cNvSpPr>
                  <a:spLocks noChangeArrowheads="1"/>
                </p:cNvSpPr>
                <p:nvPr/>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en-US"/>
                </a:p>
              </p:txBody>
            </p:sp>
          </p:grpSp>
          <p:grpSp>
            <p:nvGrpSpPr>
              <p:cNvPr id="7182" name="Group 52"/>
              <p:cNvGrpSpPr>
                <a:grpSpLocks/>
              </p:cNvGrpSpPr>
              <p:nvPr/>
            </p:nvGrpSpPr>
            <p:grpSpPr bwMode="auto">
              <a:xfrm>
                <a:off x="2880" y="3840"/>
                <a:ext cx="624" cy="47"/>
                <a:chOff x="624" y="3706"/>
                <a:chExt cx="1056" cy="106"/>
              </a:xfrm>
            </p:grpSpPr>
            <p:sp>
              <p:nvSpPr>
                <p:cNvPr id="64565" name="Rectangle 53"/>
                <p:cNvSpPr>
                  <a:spLocks noChangeArrowheads="1"/>
                </p:cNvSpPr>
                <p:nvPr/>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64566" name="Rectangle 54"/>
                <p:cNvSpPr>
                  <a:spLocks noChangeArrowheads="1"/>
                </p:cNvSpPr>
                <p:nvPr/>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en-US"/>
                </a:p>
              </p:txBody>
            </p:sp>
          </p:grpSp>
          <p:grpSp>
            <p:nvGrpSpPr>
              <p:cNvPr id="7183" name="Group 55"/>
              <p:cNvGrpSpPr>
                <a:grpSpLocks/>
              </p:cNvGrpSpPr>
              <p:nvPr/>
            </p:nvGrpSpPr>
            <p:grpSpPr bwMode="auto">
              <a:xfrm>
                <a:off x="3552" y="3840"/>
                <a:ext cx="624" cy="47"/>
                <a:chOff x="624" y="3600"/>
                <a:chExt cx="1056" cy="106"/>
              </a:xfrm>
            </p:grpSpPr>
            <p:sp>
              <p:nvSpPr>
                <p:cNvPr id="64568" name="Rectangle 56"/>
                <p:cNvSpPr>
                  <a:spLocks noChangeArrowheads="1"/>
                </p:cNvSpPr>
                <p:nvPr/>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4569" name="Rectangle 57"/>
                <p:cNvSpPr>
                  <a:spLocks noChangeArrowheads="1"/>
                </p:cNvSpPr>
                <p:nvPr/>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en-US"/>
                </a:p>
              </p:txBody>
            </p:sp>
          </p:grpSp>
          <p:grpSp>
            <p:nvGrpSpPr>
              <p:cNvPr id="7184" name="Group 58"/>
              <p:cNvGrpSpPr>
                <a:grpSpLocks/>
              </p:cNvGrpSpPr>
              <p:nvPr/>
            </p:nvGrpSpPr>
            <p:grpSpPr bwMode="auto">
              <a:xfrm>
                <a:off x="4224" y="3840"/>
                <a:ext cx="624" cy="47"/>
                <a:chOff x="624" y="3706"/>
                <a:chExt cx="1056" cy="106"/>
              </a:xfrm>
            </p:grpSpPr>
            <p:sp>
              <p:nvSpPr>
                <p:cNvPr id="64571" name="Rectangle 59"/>
                <p:cNvSpPr>
                  <a:spLocks noChangeArrowheads="1"/>
                </p:cNvSpPr>
                <p:nvPr/>
              </p:nvSpPr>
              <p:spPr bwMode="ltGray">
                <a:xfrm>
                  <a:off x="1152" y="3706"/>
                  <a:ext cx="528" cy="106"/>
                </a:xfrm>
                <a:prstGeom prst="rect">
                  <a:avLst/>
                </a:prstGeom>
                <a:solidFill>
                  <a:schemeClr val="hlink"/>
                </a:solidFill>
                <a:ln w="9525">
                  <a:noFill/>
                  <a:miter lim="800000"/>
                  <a:headEnd/>
                  <a:tailEnd/>
                </a:ln>
                <a:effectLst/>
              </p:spPr>
              <p:txBody>
                <a:bodyPr wrap="none" anchor="ctr"/>
                <a:lstStyle/>
                <a:p>
                  <a:pPr>
                    <a:defRPr/>
                  </a:pPr>
                  <a:endParaRPr lang="en-US"/>
                </a:p>
              </p:txBody>
            </p:sp>
            <p:sp>
              <p:nvSpPr>
                <p:cNvPr id="64572" name="Rectangle 60"/>
                <p:cNvSpPr>
                  <a:spLocks noChangeArrowheads="1"/>
                </p:cNvSpPr>
                <p:nvPr/>
              </p:nvSpPr>
              <p:spPr bwMode="ltGray">
                <a:xfrm>
                  <a:off x="624" y="3706"/>
                  <a:ext cx="528" cy="106"/>
                </a:xfrm>
                <a:prstGeom prst="rect">
                  <a:avLst/>
                </a:prstGeom>
                <a:solidFill>
                  <a:schemeClr val="folHlink"/>
                </a:solidFill>
                <a:ln w="9525">
                  <a:noFill/>
                  <a:miter lim="800000"/>
                  <a:headEnd/>
                  <a:tailEnd/>
                </a:ln>
                <a:effectLst/>
              </p:spPr>
              <p:txBody>
                <a:bodyPr wrap="none" anchor="ctr"/>
                <a:lstStyle/>
                <a:p>
                  <a:pPr>
                    <a:defRPr/>
                  </a:pPr>
                  <a:endParaRPr lang="en-US"/>
                </a:p>
              </p:txBody>
            </p:sp>
          </p:grpSp>
          <p:grpSp>
            <p:nvGrpSpPr>
              <p:cNvPr id="7185" name="Group 61"/>
              <p:cNvGrpSpPr>
                <a:grpSpLocks/>
              </p:cNvGrpSpPr>
              <p:nvPr/>
            </p:nvGrpSpPr>
            <p:grpSpPr bwMode="auto">
              <a:xfrm>
                <a:off x="4896" y="3840"/>
                <a:ext cx="624" cy="47"/>
                <a:chOff x="624" y="3600"/>
                <a:chExt cx="1056" cy="106"/>
              </a:xfrm>
            </p:grpSpPr>
            <p:sp>
              <p:nvSpPr>
                <p:cNvPr id="64574" name="Rectangle 62"/>
                <p:cNvSpPr>
                  <a:spLocks noChangeArrowheads="1"/>
                </p:cNvSpPr>
                <p:nvPr/>
              </p:nvSpPr>
              <p:spPr bwMode="ltGray">
                <a:xfrm>
                  <a:off x="1152" y="3600"/>
                  <a:ext cx="528" cy="106"/>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4575" name="Rectangle 63"/>
                <p:cNvSpPr>
                  <a:spLocks noChangeArrowheads="1"/>
                </p:cNvSpPr>
                <p:nvPr/>
              </p:nvSpPr>
              <p:spPr bwMode="ltGray">
                <a:xfrm>
                  <a:off x="624" y="3600"/>
                  <a:ext cx="528" cy="106"/>
                </a:xfrm>
                <a:prstGeom prst="rect">
                  <a:avLst/>
                </a:prstGeom>
                <a:solidFill>
                  <a:schemeClr val="accent1"/>
                </a:solidFill>
                <a:ln w="9525">
                  <a:noFill/>
                  <a:miter lim="800000"/>
                  <a:headEnd/>
                  <a:tailEnd/>
                </a:ln>
                <a:effectLst/>
              </p:spPr>
              <p:txBody>
                <a:bodyPr wrap="none" anchor="ctr"/>
                <a:lstStyle/>
                <a:p>
                  <a:pPr>
                    <a:defRPr/>
                  </a:pPr>
                  <a:endParaRPr lang="en-US"/>
                </a:p>
              </p:txBody>
            </p:sp>
          </p:grpSp>
        </p:grpSp>
      </p:grpSp>
    </p:spTree>
  </p:cSld>
  <p:clrMap bg1="lt1" tx1="dk1" bg2="lt2" tx2="dk2" accent1="accent1" accent2="accent2" accent3="accent3" accent4="accent4" accent5="accent5" accent6="accent6" hlink="hlink" folHlink="folHlink"/>
  <p:sldLayoutIdLst>
    <p:sldLayoutId id="2147484143"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75000"/>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05000"/>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105000"/>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105000"/>
        <a:buChar char="•"/>
        <a:defRPr sz="2000">
          <a:solidFill>
            <a:schemeClr val="tx1"/>
          </a:solidFill>
          <a:latin typeface="+mn-lt"/>
        </a:defRPr>
      </a:lvl4pPr>
      <a:lvl5pPr marL="2057400" indent="-228600" algn="l" rtl="0" eaLnBrk="0" fontAlgn="base" hangingPunct="0">
        <a:spcBef>
          <a:spcPct val="20000"/>
        </a:spcBef>
        <a:spcAft>
          <a:spcPct val="0"/>
        </a:spcAft>
        <a:buSzPct val="105000"/>
        <a:buChar char="•"/>
        <a:defRPr sz="2000">
          <a:solidFill>
            <a:schemeClr val="tx1"/>
          </a:solidFill>
          <a:latin typeface="+mn-lt"/>
        </a:defRPr>
      </a:lvl5pPr>
      <a:lvl6pPr marL="2514600" indent="-228600" algn="l" rtl="0" fontAlgn="base">
        <a:spcBef>
          <a:spcPct val="20000"/>
        </a:spcBef>
        <a:spcAft>
          <a:spcPct val="0"/>
        </a:spcAft>
        <a:buSzPct val="105000"/>
        <a:buChar char="•"/>
        <a:defRPr sz="2000">
          <a:solidFill>
            <a:schemeClr val="tx1"/>
          </a:solidFill>
          <a:latin typeface="+mn-lt"/>
        </a:defRPr>
      </a:lvl6pPr>
      <a:lvl7pPr marL="2971800" indent="-228600" algn="l" rtl="0" fontAlgn="base">
        <a:spcBef>
          <a:spcPct val="20000"/>
        </a:spcBef>
        <a:spcAft>
          <a:spcPct val="0"/>
        </a:spcAft>
        <a:buSzPct val="105000"/>
        <a:buChar char="•"/>
        <a:defRPr sz="2000">
          <a:solidFill>
            <a:schemeClr val="tx1"/>
          </a:solidFill>
          <a:latin typeface="+mn-lt"/>
        </a:defRPr>
      </a:lvl7pPr>
      <a:lvl8pPr marL="3429000" indent="-228600" algn="l" rtl="0" fontAlgn="base">
        <a:spcBef>
          <a:spcPct val="20000"/>
        </a:spcBef>
        <a:spcAft>
          <a:spcPct val="0"/>
        </a:spcAft>
        <a:buSzPct val="105000"/>
        <a:buChar char="•"/>
        <a:defRPr sz="2000">
          <a:solidFill>
            <a:schemeClr val="tx1"/>
          </a:solidFill>
          <a:latin typeface="+mn-lt"/>
        </a:defRPr>
      </a:lvl8pPr>
      <a:lvl9pPr marL="3886200" indent="-228600" algn="l" rtl="0" fontAlgn="base">
        <a:spcBef>
          <a:spcPct val="20000"/>
        </a:spcBef>
        <a:spcAft>
          <a:spcPct val="0"/>
        </a:spcAft>
        <a:buSzPct val="10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4"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sz="2400">
              <a:latin typeface="Times New Roman" pitchFamily="18" charset="0"/>
            </a:endParaRPr>
          </a:p>
        </p:txBody>
      </p:sp>
      <p:sp>
        <p:nvSpPr>
          <p:cNvPr id="71685"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71686"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fld id="{09FC59AA-D96B-4522-A97B-C495CE6243FC}" type="datetimeFigureOut">
              <a:rPr lang="en-US"/>
              <a:pPr>
                <a:defRPr/>
              </a:pPr>
              <a:t>3/14/2010</a:t>
            </a:fld>
            <a:endParaRPr lang="en-US"/>
          </a:p>
        </p:txBody>
      </p:sp>
      <p:sp>
        <p:nvSpPr>
          <p:cNvPr id="71687"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71688"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012F61A8-F879-4725-8A76-B43A9D44C0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4"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81000" y="381000"/>
            <a:ext cx="8001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2954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44"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bg2"/>
                </a:solidFill>
                <a:latin typeface="+mn-lt"/>
              </a:defRPr>
            </a:lvl1pPr>
          </a:lstStyle>
          <a:p>
            <a:pPr>
              <a:defRPr/>
            </a:pPr>
            <a:fld id="{5AFCB479-6629-4C62-BBF5-ED4B54CA822A}" type="datetimeFigureOut">
              <a:rPr lang="en-US"/>
              <a:pPr>
                <a:defRPr/>
              </a:pPr>
              <a:t>3/14/2010</a:t>
            </a:fld>
            <a:endParaRPr lang="en-US"/>
          </a:p>
        </p:txBody>
      </p:sp>
      <p:sp>
        <p:nvSpPr>
          <p:cNvPr id="87045" name="Rectangle 5"/>
          <p:cNvSpPr>
            <a:spLocks noGrp="1" noChangeArrowheads="1"/>
          </p:cNvSpPr>
          <p:nvPr>
            <p:ph type="ftr" sz="quarter" idx="3"/>
          </p:nvPr>
        </p:nvSpPr>
        <p:spPr bwMode="auto">
          <a:xfrm>
            <a:off x="3124200"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bg2"/>
                </a:solidFill>
                <a:latin typeface="+mn-lt"/>
              </a:defRPr>
            </a:lvl1pPr>
          </a:lstStyle>
          <a:p>
            <a:pPr>
              <a:defRPr/>
            </a:pPr>
            <a:endParaRPr lang="en-US"/>
          </a:p>
        </p:txBody>
      </p:sp>
      <p:sp>
        <p:nvSpPr>
          <p:cNvPr id="87046"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2"/>
                </a:solidFill>
                <a:latin typeface="+mn-lt"/>
              </a:defRPr>
            </a:lvl1pPr>
          </a:lstStyle>
          <a:p>
            <a:pPr>
              <a:defRPr/>
            </a:pPr>
            <a:fld id="{3D24B7CC-7B63-44E4-A847-F033137AA03E}" type="slidenum">
              <a:rPr lang="en-US"/>
              <a:pPr>
                <a:defRPr/>
              </a:pPr>
              <a:t>‹#›</a:t>
            </a:fld>
            <a:endParaRPr lang="en-US"/>
          </a:p>
        </p:txBody>
      </p:sp>
      <p:grpSp>
        <p:nvGrpSpPr>
          <p:cNvPr id="9223" name="Group 7"/>
          <p:cNvGrpSpPr>
            <a:grpSpLocks/>
          </p:cNvGrpSpPr>
          <p:nvPr/>
        </p:nvGrpSpPr>
        <p:grpSpPr bwMode="auto">
          <a:xfrm>
            <a:off x="177800" y="230188"/>
            <a:ext cx="203200" cy="6503987"/>
            <a:chOff x="112" y="145"/>
            <a:chExt cx="128" cy="4097"/>
          </a:xfrm>
        </p:grpSpPr>
        <p:sp>
          <p:nvSpPr>
            <p:cNvPr id="87048"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p>
          </p:txBody>
        </p:sp>
        <p:sp>
          <p:nvSpPr>
            <p:cNvPr id="87049"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defRPr/>
              </a:pPr>
              <a:endParaRPr lang="en-US" sz="2400">
                <a:latin typeface="Times New Roman" pitchFamily="18" charset="0"/>
              </a:endParaRPr>
            </a:p>
          </p:txBody>
        </p:sp>
      </p:grpSp>
      <p:grpSp>
        <p:nvGrpSpPr>
          <p:cNvPr id="9224" name="Group 10"/>
          <p:cNvGrpSpPr>
            <a:grpSpLocks/>
          </p:cNvGrpSpPr>
          <p:nvPr/>
        </p:nvGrpSpPr>
        <p:grpSpPr bwMode="auto">
          <a:xfrm>
            <a:off x="8793163" y="220663"/>
            <a:ext cx="198437" cy="6408737"/>
            <a:chOff x="5539" y="139"/>
            <a:chExt cx="125" cy="4037"/>
          </a:xfrm>
        </p:grpSpPr>
        <p:sp>
          <p:nvSpPr>
            <p:cNvPr id="87051"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defRPr/>
              </a:pPr>
              <a:endParaRPr lang="en-US"/>
            </a:p>
          </p:txBody>
        </p:sp>
        <p:sp>
          <p:nvSpPr>
            <p:cNvPr id="87052"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lang="en-US"/>
            </a:p>
          </p:txBody>
        </p:sp>
      </p:grpSp>
      <p:grpSp>
        <p:nvGrpSpPr>
          <p:cNvPr id="9225" name="Group 13"/>
          <p:cNvGrpSpPr>
            <a:grpSpLocks/>
          </p:cNvGrpSpPr>
          <p:nvPr/>
        </p:nvGrpSpPr>
        <p:grpSpPr bwMode="auto">
          <a:xfrm>
            <a:off x="412750" y="6477000"/>
            <a:ext cx="8686800" cy="228600"/>
            <a:chOff x="260" y="4080"/>
            <a:chExt cx="5472" cy="144"/>
          </a:xfrm>
        </p:grpSpPr>
        <p:sp>
          <p:nvSpPr>
            <p:cNvPr id="87054"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a:defRPr/>
              </a:pPr>
              <a:endParaRPr lang="en-US"/>
            </a:p>
          </p:txBody>
        </p:sp>
        <p:sp>
          <p:nvSpPr>
            <p:cNvPr id="87055"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a:defRPr/>
              </a:pPr>
              <a:endParaRPr lang="en-US"/>
            </a:p>
          </p:txBody>
        </p:sp>
      </p:grpSp>
      <p:grpSp>
        <p:nvGrpSpPr>
          <p:cNvPr id="9226" name="Group 16"/>
          <p:cNvGrpSpPr>
            <a:grpSpLocks/>
          </p:cNvGrpSpPr>
          <p:nvPr/>
        </p:nvGrpSpPr>
        <p:grpSpPr bwMode="auto">
          <a:xfrm>
            <a:off x="76200" y="176213"/>
            <a:ext cx="8745538" cy="161925"/>
            <a:chOff x="48" y="111"/>
            <a:chExt cx="5509" cy="102"/>
          </a:xfrm>
        </p:grpSpPr>
        <p:sp>
          <p:nvSpPr>
            <p:cNvPr id="87057"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en-US"/>
            </a:p>
          </p:txBody>
        </p:sp>
        <p:sp>
          <p:nvSpPr>
            <p:cNvPr id="87058"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19"/>
          <p:cNvGrpSpPr>
            <a:grpSpLocks/>
          </p:cNvGrpSpPr>
          <p:nvPr/>
        </p:nvGrpSpPr>
        <p:grpSpPr bwMode="auto">
          <a:xfrm>
            <a:off x="71438" y="176213"/>
            <a:ext cx="8745537" cy="161925"/>
            <a:chOff x="48" y="111"/>
            <a:chExt cx="5509" cy="102"/>
          </a:xfrm>
        </p:grpSpPr>
        <p:sp>
          <p:nvSpPr>
            <p:cNvPr id="87060"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en-US"/>
            </a:p>
          </p:txBody>
        </p:sp>
        <p:sp>
          <p:nvSpPr>
            <p:cNvPr id="87061"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lang="en-US"/>
            </a:p>
          </p:txBody>
        </p:sp>
      </p:grpSp>
    </p:spTree>
  </p:cSld>
  <p:clrMap bg1="dk2" tx1="lt1" bg2="dk1" tx2="lt2" accent1="accent1" accent2="accent2" accent3="accent3" accent4="accent4" accent5="accent5" accent6="accent6" hlink="hlink" folHlink="folHlink"/>
  <p:sldLayoutIdLst>
    <p:sldLayoutId id="2147484145"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iming>
    <p:tnLst>
      <p:par>
        <p:cTn id="1" dur="indefinite" restart="never" nodeType="tmRoot">
          <p:childTnLst>
            <p:seq concurrent="1" nextAc="seek">
              <p:cTn id="2" dur="indefinite">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stCondLst>
                                            <p:cond delay="0"/>
                                          </p:stCondLst>
                                        </p:cTn>
                                        <p:tgtEl>
                                          <p:spTgt spid="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7938" y="0"/>
            <a:ext cx="2833688" cy="6856413"/>
            <a:chOff x="-5" y="0"/>
            <a:chExt cx="1785" cy="4319"/>
          </a:xfrm>
        </p:grpSpPr>
        <p:sp>
          <p:nvSpPr>
            <p:cNvPr id="156675"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pPr>
                <a:defRPr/>
              </a:pPr>
              <a:endParaRPr lang="en-US"/>
            </a:p>
          </p:txBody>
        </p:sp>
        <p:grpSp>
          <p:nvGrpSpPr>
            <p:cNvPr id="10249" name="Group 4"/>
            <p:cNvGrpSpPr>
              <a:grpSpLocks/>
            </p:cNvGrpSpPr>
            <p:nvPr/>
          </p:nvGrpSpPr>
          <p:grpSpPr bwMode="auto">
            <a:xfrm rot="14964908" flipH="1">
              <a:off x="104" y="2441"/>
              <a:ext cx="452" cy="444"/>
              <a:chOff x="1727" y="866"/>
              <a:chExt cx="129" cy="157"/>
            </a:xfrm>
          </p:grpSpPr>
          <p:sp>
            <p:nvSpPr>
              <p:cNvPr id="156677" name="Freeform 5"/>
              <p:cNvSpPr>
                <a:spLocks/>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156678" name="Freeform 6"/>
              <p:cNvSpPr>
                <a:spLocks/>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156679" name="Freeform 7"/>
              <p:cNvSpPr>
                <a:spLocks/>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sp>
          <p:nvSpPr>
            <p:cNvPr id="156680"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pPr>
                <a:defRPr/>
              </a:pPr>
              <a:endParaRPr lang="en-US"/>
            </a:p>
          </p:txBody>
        </p:sp>
        <p:grpSp>
          <p:nvGrpSpPr>
            <p:cNvPr id="10251" name="Group 9"/>
            <p:cNvGrpSpPr>
              <a:grpSpLocks/>
            </p:cNvGrpSpPr>
            <p:nvPr/>
          </p:nvGrpSpPr>
          <p:grpSpPr bwMode="auto">
            <a:xfrm rot="416244">
              <a:off x="9" y="1746"/>
              <a:ext cx="1771" cy="1741"/>
              <a:chOff x="41" y="2787"/>
              <a:chExt cx="902" cy="833"/>
            </a:xfrm>
          </p:grpSpPr>
          <p:sp>
            <p:nvSpPr>
              <p:cNvPr id="156682" name="Freeform 10"/>
              <p:cNvSpPr>
                <a:spLocks/>
              </p:cNvSpPr>
              <p:nvPr/>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a:defRPr/>
                </a:pPr>
                <a:endParaRPr lang="en-US"/>
              </a:p>
            </p:txBody>
          </p:sp>
          <p:sp>
            <p:nvSpPr>
              <p:cNvPr id="156683" name="Freeform 11"/>
              <p:cNvSpPr>
                <a:spLocks/>
              </p:cNvSpPr>
              <p:nvPr/>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a:defRPr/>
                </a:pPr>
                <a:endParaRPr lang="en-US"/>
              </a:p>
            </p:txBody>
          </p:sp>
          <p:sp>
            <p:nvSpPr>
              <p:cNvPr id="156684" name="Freeform 12"/>
              <p:cNvSpPr>
                <a:spLocks/>
              </p:cNvSpPr>
              <p:nvPr/>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a:defRPr/>
                </a:pPr>
                <a:endParaRPr lang="en-US"/>
              </a:p>
            </p:txBody>
          </p:sp>
          <p:sp>
            <p:nvSpPr>
              <p:cNvPr id="156685" name="Freeform 13"/>
              <p:cNvSpPr>
                <a:spLocks/>
              </p:cNvSpPr>
              <p:nvPr/>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a:defRPr/>
                </a:pPr>
                <a:endParaRPr lang="en-US"/>
              </a:p>
            </p:txBody>
          </p:sp>
          <p:sp>
            <p:nvSpPr>
              <p:cNvPr id="156686" name="Freeform 14"/>
              <p:cNvSpPr>
                <a:spLocks/>
              </p:cNvSpPr>
              <p:nvPr/>
            </p:nvSpPr>
            <p:spPr bwMode="ltGray">
              <a:xfrm rot="373331" flipH="1">
                <a:off x="289" y="3133"/>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a:defRPr/>
                </a:pPr>
                <a:endParaRPr lang="en-US"/>
              </a:p>
            </p:txBody>
          </p:sp>
          <p:grpSp>
            <p:nvGrpSpPr>
              <p:cNvPr id="10283" name="Group 15"/>
              <p:cNvGrpSpPr>
                <a:grpSpLocks/>
              </p:cNvGrpSpPr>
              <p:nvPr/>
            </p:nvGrpSpPr>
            <p:grpSpPr bwMode="auto">
              <a:xfrm rot="10886446" flipH="1">
                <a:off x="335" y="3251"/>
                <a:ext cx="608" cy="369"/>
                <a:chOff x="-366" y="1704"/>
                <a:chExt cx="608" cy="369"/>
              </a:xfrm>
            </p:grpSpPr>
            <p:sp>
              <p:nvSpPr>
                <p:cNvPr id="156688" name="Freeform 16"/>
                <p:cNvSpPr>
                  <a:spLocks/>
                </p:cNvSpPr>
                <p:nvPr/>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a:defRPr/>
                  </a:pPr>
                  <a:endParaRPr lang="en-US"/>
                </a:p>
              </p:txBody>
            </p:sp>
            <p:sp>
              <p:nvSpPr>
                <p:cNvPr id="156689" name="Freeform 17"/>
                <p:cNvSpPr>
                  <a:spLocks/>
                </p:cNvSpPr>
                <p:nvPr/>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a:defRPr/>
                  </a:pPr>
                  <a:endParaRPr lang="en-US"/>
                </a:p>
              </p:txBody>
            </p:sp>
            <p:sp>
              <p:nvSpPr>
                <p:cNvPr id="156690" name="Freeform 18"/>
                <p:cNvSpPr>
                  <a:spLocks/>
                </p:cNvSpPr>
                <p:nvPr/>
              </p:nvSpPr>
              <p:spPr bwMode="ltGray">
                <a:xfrm rot="4200091">
                  <a:off x="191" y="1723"/>
                  <a:ext cx="60" cy="27"/>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a:defRPr/>
                  </a:pPr>
                  <a:endParaRPr lang="en-US"/>
                </a:p>
              </p:txBody>
            </p:sp>
          </p:grpSp>
        </p:grpSp>
        <p:grpSp>
          <p:nvGrpSpPr>
            <p:cNvPr id="10252" name="Group 19"/>
            <p:cNvGrpSpPr>
              <a:grpSpLocks/>
            </p:cNvGrpSpPr>
            <p:nvPr/>
          </p:nvGrpSpPr>
          <p:grpSpPr bwMode="auto">
            <a:xfrm rot="6248562">
              <a:off x="343" y="3854"/>
              <a:ext cx="392" cy="424"/>
              <a:chOff x="1727" y="866"/>
              <a:chExt cx="129" cy="157"/>
            </a:xfrm>
          </p:grpSpPr>
          <p:sp>
            <p:nvSpPr>
              <p:cNvPr id="156692" name="Freeform 20"/>
              <p:cNvSpPr>
                <a:spLocks/>
              </p:cNvSpPr>
              <p:nvPr/>
            </p:nvSpPr>
            <p:spPr bwMode="ltGray">
              <a:xfrm>
                <a:off x="1727" y="868"/>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156693" name="Freeform 21"/>
              <p:cNvSpPr>
                <a:spLocks/>
              </p:cNvSpPr>
              <p:nvPr/>
            </p:nvSpPr>
            <p:spPr bwMode="ltGray">
              <a:xfrm>
                <a:off x="1786" y="896"/>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156694" name="Freeform 22"/>
              <p:cNvSpPr>
                <a:spLocks/>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grpSp>
          <p:nvGrpSpPr>
            <p:cNvPr id="10253" name="Group 23"/>
            <p:cNvGrpSpPr>
              <a:grpSpLocks/>
            </p:cNvGrpSpPr>
            <p:nvPr/>
          </p:nvGrpSpPr>
          <p:grpSpPr bwMode="auto">
            <a:xfrm rot="5003157">
              <a:off x="249" y="1102"/>
              <a:ext cx="412" cy="500"/>
              <a:chOff x="1727" y="866"/>
              <a:chExt cx="129" cy="157"/>
            </a:xfrm>
          </p:grpSpPr>
          <p:sp>
            <p:nvSpPr>
              <p:cNvPr id="156696" name="Freeform 24"/>
              <p:cNvSpPr>
                <a:spLocks/>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156697" name="Freeform 25"/>
              <p:cNvSpPr>
                <a:spLocks/>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156698" name="Freeform 26"/>
              <p:cNvSpPr>
                <a:spLocks/>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grpSp>
          <p:nvGrpSpPr>
            <p:cNvPr id="10254" name="Group 27"/>
            <p:cNvGrpSpPr>
              <a:grpSpLocks/>
            </p:cNvGrpSpPr>
            <p:nvPr/>
          </p:nvGrpSpPr>
          <p:grpSpPr bwMode="auto">
            <a:xfrm>
              <a:off x="815" y="0"/>
              <a:ext cx="345" cy="367"/>
              <a:chOff x="1727" y="866"/>
              <a:chExt cx="129" cy="157"/>
            </a:xfrm>
          </p:grpSpPr>
          <p:sp>
            <p:nvSpPr>
              <p:cNvPr id="156700" name="Freeform 28"/>
              <p:cNvSpPr>
                <a:spLocks/>
              </p:cNvSpPr>
              <p:nvPr/>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156701" name="Freeform 29"/>
              <p:cNvSpPr>
                <a:spLocks/>
              </p:cNvSpPr>
              <p:nvPr/>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156702" name="Freeform 30"/>
              <p:cNvSpPr>
                <a:spLocks/>
              </p:cNvSpPr>
              <p:nvPr/>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sp>
          <p:nvSpPr>
            <p:cNvPr id="156703"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pPr>
                <a:defRPr/>
              </a:pPr>
              <a:endParaRPr lang="en-US"/>
            </a:p>
          </p:txBody>
        </p:sp>
        <p:sp>
          <p:nvSpPr>
            <p:cNvPr id="156704"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a:defRPr/>
              </a:pPr>
              <a:endParaRPr lang="en-US"/>
            </a:p>
          </p:txBody>
        </p:sp>
        <p:sp>
          <p:nvSpPr>
            <p:cNvPr id="156705"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a:defRPr/>
              </a:pPr>
              <a:endParaRPr lang="en-US"/>
            </a:p>
          </p:txBody>
        </p:sp>
        <p:sp>
          <p:nvSpPr>
            <p:cNvPr id="156706"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a:defRPr/>
              </a:pPr>
              <a:endParaRPr lang="en-US"/>
            </a:p>
          </p:txBody>
        </p:sp>
        <p:sp>
          <p:nvSpPr>
            <p:cNvPr id="156707"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a:defRPr/>
              </a:pPr>
              <a:endParaRPr lang="en-US"/>
            </a:p>
          </p:txBody>
        </p:sp>
        <p:sp>
          <p:nvSpPr>
            <p:cNvPr id="156708"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a:defRPr/>
              </a:pPr>
              <a:endParaRPr lang="en-US"/>
            </a:p>
          </p:txBody>
        </p:sp>
        <p:sp>
          <p:nvSpPr>
            <p:cNvPr id="156709"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a:defRPr/>
              </a:pPr>
              <a:endParaRPr lang="en-US"/>
            </a:p>
          </p:txBody>
        </p:sp>
        <p:sp>
          <p:nvSpPr>
            <p:cNvPr id="156710"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en-US"/>
            </a:p>
          </p:txBody>
        </p:sp>
        <p:sp>
          <p:nvSpPr>
            <p:cNvPr id="156711"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en-US"/>
            </a:p>
          </p:txBody>
        </p:sp>
        <p:sp>
          <p:nvSpPr>
            <p:cNvPr id="156712"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a:defRPr/>
              </a:pPr>
              <a:endParaRPr lang="en-US"/>
            </a:p>
          </p:txBody>
        </p:sp>
        <p:sp>
          <p:nvSpPr>
            <p:cNvPr id="156713"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en-US"/>
            </a:p>
          </p:txBody>
        </p:sp>
        <p:sp>
          <p:nvSpPr>
            <p:cNvPr id="156714"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a:defRPr/>
              </a:pPr>
              <a:endParaRPr lang="en-US"/>
            </a:p>
          </p:txBody>
        </p:sp>
        <p:sp>
          <p:nvSpPr>
            <p:cNvPr id="156715"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a:defRPr/>
              </a:pPr>
              <a:endParaRPr lang="en-US"/>
            </a:p>
          </p:txBody>
        </p:sp>
        <p:sp>
          <p:nvSpPr>
            <p:cNvPr id="156716"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a:defRPr/>
              </a:pPr>
              <a:endParaRPr lang="en-US"/>
            </a:p>
          </p:txBody>
        </p:sp>
      </p:grpSp>
      <p:sp>
        <p:nvSpPr>
          <p:cNvPr id="156717"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44"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6719"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5FC1A9B2-72F9-4D62-B9D5-847DA687DAF8}" type="datetimeFigureOut">
              <a:rPr lang="en-US"/>
              <a:pPr>
                <a:defRPr/>
              </a:pPr>
              <a:t>3/14/2010</a:t>
            </a:fld>
            <a:endParaRPr lang="en-US"/>
          </a:p>
        </p:txBody>
      </p:sp>
      <p:sp>
        <p:nvSpPr>
          <p:cNvPr id="156720"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56721"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D2DA81F-6E5A-40F8-8E52-69F68C3154F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46"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7"/>
          <p:cNvSpPr>
            <a:spLocks noGrp="1" noChangeArrowheads="1"/>
          </p:cNvSpPr>
          <p:nvPr>
            <p:ph type="dt" sz="half" idx="2"/>
          </p:nvPr>
        </p:nvSpPr>
        <p:spPr bwMode="auto">
          <a:xfrm>
            <a:off x="762000" y="6391275"/>
            <a:ext cx="2057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fld id="{B07875F5-9ED0-4836-966A-3B482EE82184}" type="datetimeFigureOut">
              <a:rPr lang="en-US"/>
              <a:pPr>
                <a:defRPr/>
              </a:pPr>
              <a:t>3/14/2010</a:t>
            </a:fld>
            <a:endParaRPr lang="en-US"/>
          </a:p>
        </p:txBody>
      </p:sp>
      <p:sp>
        <p:nvSpPr>
          <p:cNvPr id="14" name="Rectangle 8"/>
          <p:cNvSpPr>
            <a:spLocks noGrp="1" noChangeArrowheads="1"/>
          </p:cNvSpPr>
          <p:nvPr>
            <p:ph type="ftr" sz="quarter" idx="3"/>
          </p:nvPr>
        </p:nvSpPr>
        <p:spPr bwMode="auto">
          <a:xfrm>
            <a:off x="3352800" y="6391275"/>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5" name="Rectangle 9"/>
          <p:cNvSpPr>
            <a:spLocks noGrp="1" noChangeArrowheads="1"/>
          </p:cNvSpPr>
          <p:nvPr>
            <p:ph type="sldNum" sz="quarter" idx="4"/>
          </p:nvPr>
        </p:nvSpPr>
        <p:spPr bwMode="auto">
          <a:xfrm>
            <a:off x="6858000" y="6391275"/>
            <a:ext cx="16002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fld id="{5548E3C5-81CB-4484-9449-E1F647757F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7" r:id="rId1"/>
  </p:sldLayoutIdLst>
  <p:timing>
    <p:tnLst>
      <p:par>
        <p:cTn id="1" dur="indefinite" restart="never" nodeType="tmRoot"/>
      </p:par>
    </p:tnLst>
  </p:timing>
  <p:txStyles>
    <p:titleStyle>
      <a:lvl1pPr algn="l" rtl="0" eaLnBrk="0" fontAlgn="base" hangingPunct="0">
        <a:spcBef>
          <a:spcPct val="0"/>
        </a:spcBef>
        <a:spcAft>
          <a:spcPct val="0"/>
        </a:spcAft>
        <a:defRPr sz="3300">
          <a:solidFill>
            <a:schemeClr val="tx2"/>
          </a:solidFill>
          <a:latin typeface="Arial" charset="0"/>
          <a:ea typeface="+mj-ea"/>
          <a:cs typeface="+mj-cs"/>
        </a:defRPr>
      </a:lvl1pPr>
      <a:lvl2pPr algn="l" rtl="0" eaLnBrk="0" fontAlgn="base" hangingPunct="0">
        <a:spcBef>
          <a:spcPct val="0"/>
        </a:spcBef>
        <a:spcAft>
          <a:spcPct val="0"/>
        </a:spcAft>
        <a:defRPr sz="3300">
          <a:solidFill>
            <a:schemeClr val="tx2"/>
          </a:solidFill>
          <a:latin typeface="Arial" charset="0"/>
        </a:defRPr>
      </a:lvl2pPr>
      <a:lvl3pPr algn="l" rtl="0" eaLnBrk="0" fontAlgn="base" hangingPunct="0">
        <a:spcBef>
          <a:spcPct val="0"/>
        </a:spcBef>
        <a:spcAft>
          <a:spcPct val="0"/>
        </a:spcAft>
        <a:defRPr sz="3300">
          <a:solidFill>
            <a:schemeClr val="tx2"/>
          </a:solidFill>
          <a:latin typeface="Arial" charset="0"/>
        </a:defRPr>
      </a:lvl3pPr>
      <a:lvl4pPr algn="l" rtl="0" eaLnBrk="0" fontAlgn="base" hangingPunct="0">
        <a:spcBef>
          <a:spcPct val="0"/>
        </a:spcBef>
        <a:spcAft>
          <a:spcPct val="0"/>
        </a:spcAft>
        <a:defRPr sz="3300">
          <a:solidFill>
            <a:schemeClr val="tx2"/>
          </a:solidFill>
          <a:latin typeface="Arial" charset="0"/>
        </a:defRPr>
      </a:lvl4pPr>
      <a:lvl5pPr algn="l" rtl="0" eaLnBrk="0" fontAlgn="base" hangingPunct="0">
        <a:spcBef>
          <a:spcPct val="0"/>
        </a:spcBef>
        <a:spcAft>
          <a:spcPct val="0"/>
        </a:spcAft>
        <a:defRPr sz="3300">
          <a:solidFill>
            <a:schemeClr val="tx2"/>
          </a:solidFill>
          <a:latin typeface="Arial"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Arial" charset="0"/>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Arial" charset="0"/>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Arial" charset="0"/>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Arial" charset="0"/>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9"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9270"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6"/>
          <p:cNvSpPr>
            <a:spLocks noGrp="1" noChangeArrowheads="1"/>
          </p:cNvSpPr>
          <p:nvPr>
            <p:ph type="dt" sz="quarter" idx="2"/>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a:defRPr/>
            </a:pPr>
            <a:fld id="{B11744DD-D5C0-41F3-B0B7-01E73443CBDE}" type="datetimeFigureOut">
              <a:rPr lang="en-US"/>
              <a:pPr>
                <a:defRPr/>
              </a:pPr>
              <a:t>3/14/2010</a:t>
            </a:fld>
            <a:endParaRPr lang="en-US"/>
          </a:p>
        </p:txBody>
      </p:sp>
      <p:sp>
        <p:nvSpPr>
          <p:cNvPr id="14" name="Rectangle 7"/>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a:defRPr/>
            </a:pPr>
            <a:endParaRPr lang="en-US"/>
          </a:p>
        </p:txBody>
      </p:sp>
      <p:sp>
        <p:nvSpPr>
          <p:cNvPr id="15" name="Rectangle 8"/>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a:defRPr/>
            </a:pPr>
            <a:fld id="{6ACE2674-A63A-456B-8E6B-65287A1B350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48"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charset="0"/>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slide" Target="slide39.xml"/><Relationship Id="rId7" Type="http://schemas.openxmlformats.org/officeDocument/2006/relationships/slide" Target="slide43.xml"/><Relationship Id="rId2" Type="http://schemas.openxmlformats.org/officeDocument/2006/relationships/slide" Target="slide38.xml"/><Relationship Id="rId1" Type="http://schemas.openxmlformats.org/officeDocument/2006/relationships/slideLayout" Target="../slideLayouts/slideLayout23.xml"/><Relationship Id="rId6" Type="http://schemas.openxmlformats.org/officeDocument/2006/relationships/slide" Target="slide42.xml"/><Relationship Id="rId5" Type="http://schemas.openxmlformats.org/officeDocument/2006/relationships/slide" Target="slide41.xml"/><Relationship Id="rId4" Type="http://schemas.openxmlformats.org/officeDocument/2006/relationships/slide" Target="slide40.xml"/></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2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oleObject" Target="../embeddings/Microsoft_Office_Word_97_-_2003_Document12.doc"/><Relationship Id="rId3" Type="http://schemas.openxmlformats.org/officeDocument/2006/relationships/oleObject" Target="../embeddings/Microsoft_Office_Word_97_-_2003_Document7.doc"/><Relationship Id="rId7" Type="http://schemas.openxmlformats.org/officeDocument/2006/relationships/oleObject" Target="../embeddings/Microsoft_Office_Word_97_-_2003_Document11.doc"/><Relationship Id="rId2" Type="http://schemas.openxmlformats.org/officeDocument/2006/relationships/slideLayout" Target="../slideLayouts/slideLayout23.xml"/><Relationship Id="rId1" Type="http://schemas.openxmlformats.org/officeDocument/2006/relationships/vmlDrawing" Target="../drawings/vmlDrawing3.vml"/><Relationship Id="rId6" Type="http://schemas.openxmlformats.org/officeDocument/2006/relationships/oleObject" Target="../embeddings/Microsoft_Office_Word_97_-_2003_Document10.doc"/><Relationship Id="rId5" Type="http://schemas.openxmlformats.org/officeDocument/2006/relationships/oleObject" Target="../embeddings/Microsoft_Office_Word_97_-_2003_Document9.doc"/><Relationship Id="rId4" Type="http://schemas.openxmlformats.org/officeDocument/2006/relationships/oleObject" Target="../embeddings/Microsoft_Office_Word_97_-_2003_Document8.doc"/></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8.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http://www.odrzivi-razvoj.sr.gov.yu/assets/photo/ekologija.jpg" TargetMode="External"/><Relationship Id="rId2" Type="http://schemas.openxmlformats.org/officeDocument/2006/relationships/image" Target="../media/image37.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Microsoft_Office_Word_97_-_2003_Document14.doc"/><Relationship Id="rId3" Type="http://schemas.openxmlformats.org/officeDocument/2006/relationships/image" Target="../media/image43.jpeg"/><Relationship Id="rId7" Type="http://schemas.openxmlformats.org/officeDocument/2006/relationships/oleObject" Target="../embeddings/Microsoft_Office_Word_97_-_2003_Document13.doc"/><Relationship Id="rId2" Type="http://schemas.openxmlformats.org/officeDocument/2006/relationships/slideLayout" Target="../slideLayouts/slideLayout39.xml"/><Relationship Id="rId1" Type="http://schemas.openxmlformats.org/officeDocument/2006/relationships/vmlDrawing" Target="../drawings/vmlDrawing4.vml"/><Relationship Id="rId6" Type="http://schemas.openxmlformats.org/officeDocument/2006/relationships/image" Target="../media/image45.jpeg"/><Relationship Id="rId5" Type="http://schemas.openxmlformats.org/officeDocument/2006/relationships/image" Target="http://www.novosti.ba/thumbnail.php?file=fotocelije_680590978.jpg&amp;size=article_large" TargetMode="External"/><Relationship Id="rId4" Type="http://schemas.openxmlformats.org/officeDocument/2006/relationships/image" Target="../media/image44.jpeg"/><Relationship Id="rId9" Type="http://schemas.openxmlformats.org/officeDocument/2006/relationships/oleObject" Target="../embeddings/Microsoft_Office_Word_97_-_2003_Document15.doc"/></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Word_97_-_2003_Document16.doc"/><Relationship Id="rId7" Type="http://schemas.openxmlformats.org/officeDocument/2006/relationships/image" Target="../media/image50.jpeg"/><Relationship Id="rId2" Type="http://schemas.openxmlformats.org/officeDocument/2006/relationships/slideLayout" Target="../slideLayouts/slideLayout34.xml"/><Relationship Id="rId1" Type="http://schemas.openxmlformats.org/officeDocument/2006/relationships/vmlDrawing" Target="../drawings/vmlDrawing5.vml"/><Relationship Id="rId6" Type="http://schemas.openxmlformats.org/officeDocument/2006/relationships/image" Target="../media/image49.jpeg"/><Relationship Id="rId5" Type="http://schemas.openxmlformats.org/officeDocument/2006/relationships/oleObject" Target="../embeddings/Microsoft_Office_Word_97_-_2003_Document18.doc"/><Relationship Id="rId4" Type="http://schemas.openxmlformats.org/officeDocument/2006/relationships/oleObject" Target="../embeddings/Microsoft_Office_Word_97_-_2003_Document17.doc"/></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hyperlink" Target="http://www.rukautest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Layout" Target="../slideLayouts/slideLayout17.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8" Type="http://schemas.openxmlformats.org/officeDocument/2006/relationships/oleObject" Target="../embeddings/Microsoft_Office_Word_97_-_2003_Document6.doc"/><Relationship Id="rId3" Type="http://schemas.openxmlformats.org/officeDocument/2006/relationships/oleObject" Target="../embeddings/Microsoft_Office_Word_97_-_2003_Document1.doc"/><Relationship Id="rId7" Type="http://schemas.openxmlformats.org/officeDocument/2006/relationships/oleObject" Target="../embeddings/Microsoft_Office_Word_97_-_2003_Document5.doc"/><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Microsoft_Office_Word_97_-_2003_Document4.doc"/><Relationship Id="rId5" Type="http://schemas.openxmlformats.org/officeDocument/2006/relationships/oleObject" Target="../embeddings/Microsoft_Office_Word_97_-_2003_Document3.doc"/><Relationship Id="rId4" Type="http://schemas.openxmlformats.org/officeDocument/2006/relationships/oleObject" Target="../embeddings/Microsoft_Office_Word_97_-_2003_Document2.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4" descr="grb"/>
          <p:cNvPicPr>
            <a:picLocks noGrp="1" noChangeAspect="1" noChangeArrowheads="1"/>
          </p:cNvPicPr>
          <p:nvPr>
            <p:ph type="title"/>
          </p:nvPr>
        </p:nvPicPr>
        <p:blipFill>
          <a:blip r:embed="rId3"/>
          <a:srcRect/>
          <a:stretch>
            <a:fillRect/>
          </a:stretch>
        </p:blipFill>
        <p:spPr>
          <a:xfrm>
            <a:off x="539750" y="260350"/>
            <a:ext cx="503238" cy="744538"/>
          </a:xfrm>
        </p:spPr>
      </p:pic>
      <p:sp>
        <p:nvSpPr>
          <p:cNvPr id="1028" name="Rectangle 5"/>
          <p:cNvSpPr>
            <a:spLocks noChangeArrowheads="1"/>
          </p:cNvSpPr>
          <p:nvPr/>
        </p:nvSpPr>
        <p:spPr bwMode="auto">
          <a:xfrm>
            <a:off x="1331913" y="188913"/>
            <a:ext cx="7489825" cy="936625"/>
          </a:xfrm>
          <a:prstGeom prst="rect">
            <a:avLst/>
          </a:prstGeom>
          <a:noFill/>
          <a:ln w="9525">
            <a:noFill/>
            <a:miter lim="800000"/>
            <a:headEnd/>
            <a:tailEnd/>
          </a:ln>
        </p:spPr>
        <p:txBody>
          <a:bodyPr anchor="ctr"/>
          <a:lstStyle/>
          <a:p>
            <a:pPr algn="ctr"/>
            <a:r>
              <a:rPr lang="sr-Cyrl-CS" sz="2800">
                <a:solidFill>
                  <a:schemeClr val="bg1"/>
                </a:solidFill>
                <a:latin typeface="Arial Black" pitchFamily="34" charset="0"/>
              </a:rPr>
              <a:t>Завод за унапређивање образовања и васпитања</a:t>
            </a:r>
            <a:endParaRPr lang="en-US" sz="2800">
              <a:solidFill>
                <a:schemeClr val="bg1"/>
              </a:solidFill>
              <a:latin typeface="Arial Black" pitchFamily="34" charset="0"/>
            </a:endParaRPr>
          </a:p>
        </p:txBody>
      </p:sp>
      <p:sp>
        <p:nvSpPr>
          <p:cNvPr id="1029" name="Rectangle 8"/>
          <p:cNvSpPr>
            <a:spLocks noChangeArrowheads="1"/>
          </p:cNvSpPr>
          <p:nvPr/>
        </p:nvSpPr>
        <p:spPr bwMode="auto">
          <a:xfrm>
            <a:off x="107950" y="1419225"/>
            <a:ext cx="2879725" cy="3959225"/>
          </a:xfrm>
          <a:prstGeom prst="rect">
            <a:avLst/>
          </a:prstGeom>
          <a:solidFill>
            <a:schemeClr val="bg1">
              <a:alpha val="39999"/>
            </a:schemeClr>
          </a:solidFill>
          <a:ln w="9525">
            <a:noFill/>
            <a:miter lim="800000"/>
            <a:headEnd/>
            <a:tailEnd/>
          </a:ln>
        </p:spPr>
        <p:txBody>
          <a:bodyPr/>
          <a:lstStyle/>
          <a:p>
            <a:pPr marL="342900" indent="-342900" algn="r">
              <a:spcBef>
                <a:spcPct val="20000"/>
              </a:spcBef>
            </a:pPr>
            <a:r>
              <a:rPr lang="sr-Cyrl-CS" b="1"/>
              <a:t>Аутори</a:t>
            </a:r>
            <a:r>
              <a:rPr lang="sr-Latn-CS" b="1"/>
              <a:t>:</a:t>
            </a:r>
            <a:endParaRPr lang="sr-Cyrl-CS" b="1"/>
          </a:p>
          <a:p>
            <a:pPr marL="342900" indent="-342900" algn="r">
              <a:spcBef>
                <a:spcPct val="20000"/>
              </a:spcBef>
            </a:pPr>
            <a:endParaRPr lang="sr-Cyrl-CS" b="1"/>
          </a:p>
          <a:p>
            <a:pPr marL="342900" indent="-342900" algn="r">
              <a:spcBef>
                <a:spcPct val="20000"/>
              </a:spcBef>
            </a:pPr>
            <a:endParaRPr lang="en-US" b="1"/>
          </a:p>
          <a:p>
            <a:pPr marL="342900" indent="-342900" algn="r">
              <a:spcBef>
                <a:spcPct val="20000"/>
              </a:spcBef>
            </a:pPr>
            <a:endParaRPr lang="en-US" b="1"/>
          </a:p>
          <a:p>
            <a:pPr marL="342900" indent="-342900" algn="r">
              <a:spcBef>
                <a:spcPct val="20000"/>
              </a:spcBef>
            </a:pPr>
            <a:endParaRPr lang="sr-Cyrl-CS" b="1"/>
          </a:p>
          <a:p>
            <a:pPr marL="342900" indent="-342900" algn="r">
              <a:spcBef>
                <a:spcPct val="20000"/>
              </a:spcBef>
            </a:pPr>
            <a:endParaRPr lang="sr-Cyrl-CS" b="1"/>
          </a:p>
          <a:p>
            <a:pPr marL="342900" indent="-342900" algn="r">
              <a:spcBef>
                <a:spcPct val="20000"/>
              </a:spcBef>
            </a:pPr>
            <a:r>
              <a:rPr lang="sr-Cyrl-CS" b="1"/>
              <a:t>Наставни предмет</a:t>
            </a:r>
            <a:r>
              <a:rPr lang="en-US" b="1"/>
              <a:t>:</a:t>
            </a:r>
          </a:p>
          <a:p>
            <a:pPr marL="342900" indent="-342900" algn="r">
              <a:spcBef>
                <a:spcPct val="20000"/>
              </a:spcBef>
            </a:pPr>
            <a:endParaRPr lang="sr-Cyrl-CS" b="1"/>
          </a:p>
          <a:p>
            <a:pPr marL="342900" indent="-342900" algn="r">
              <a:spcBef>
                <a:spcPct val="20000"/>
              </a:spcBef>
            </a:pPr>
            <a:r>
              <a:rPr lang="sr-Cyrl-CS" b="1"/>
              <a:t>Тема</a:t>
            </a:r>
            <a:r>
              <a:rPr lang="en-US" b="1"/>
              <a:t>:</a:t>
            </a:r>
          </a:p>
          <a:p>
            <a:pPr marL="342900" indent="-342900" algn="r">
              <a:spcBef>
                <a:spcPct val="20000"/>
              </a:spcBef>
            </a:pPr>
            <a:endParaRPr lang="en-US" b="1"/>
          </a:p>
          <a:p>
            <a:pPr marL="342900" indent="-342900" algn="r">
              <a:spcBef>
                <a:spcPct val="20000"/>
              </a:spcBef>
            </a:pPr>
            <a:endParaRPr lang="en-US" b="1"/>
          </a:p>
          <a:p>
            <a:pPr marL="342900" indent="-342900" algn="r">
              <a:spcBef>
                <a:spcPct val="20000"/>
              </a:spcBef>
            </a:pPr>
            <a:endParaRPr lang="sr-Cyrl-CS" b="1"/>
          </a:p>
          <a:p>
            <a:pPr marL="342900" indent="-342900" algn="r">
              <a:spcBef>
                <a:spcPct val="20000"/>
              </a:spcBef>
            </a:pPr>
            <a:r>
              <a:rPr lang="sr-Cyrl-CS" b="1"/>
              <a:t>Узраст</a:t>
            </a:r>
            <a:r>
              <a:rPr lang="en-US" b="1"/>
              <a:t>:</a:t>
            </a:r>
          </a:p>
          <a:p>
            <a:pPr marL="342900" indent="-342900" algn="r">
              <a:spcBef>
                <a:spcPct val="20000"/>
              </a:spcBef>
            </a:pPr>
            <a:endParaRPr lang="sr-Cyrl-CS" b="1"/>
          </a:p>
          <a:p>
            <a:pPr marL="342900" indent="-342900" algn="r">
              <a:spcBef>
                <a:spcPct val="20000"/>
              </a:spcBef>
            </a:pPr>
            <a:endParaRPr lang="sr-Latn-CS" b="1"/>
          </a:p>
          <a:p>
            <a:pPr marL="342900" indent="-342900" algn="r">
              <a:spcBef>
                <a:spcPct val="20000"/>
              </a:spcBef>
            </a:pPr>
            <a:endParaRPr lang="en-US" b="1"/>
          </a:p>
        </p:txBody>
      </p:sp>
      <p:sp>
        <p:nvSpPr>
          <p:cNvPr id="1030" name="Rectangle 9"/>
          <p:cNvSpPr>
            <a:spLocks noChangeArrowheads="1"/>
          </p:cNvSpPr>
          <p:nvPr/>
        </p:nvSpPr>
        <p:spPr bwMode="auto">
          <a:xfrm>
            <a:off x="3059113" y="1341438"/>
            <a:ext cx="5976937" cy="3959225"/>
          </a:xfrm>
          <a:prstGeom prst="rect">
            <a:avLst/>
          </a:prstGeom>
          <a:solidFill>
            <a:schemeClr val="bg1">
              <a:alpha val="39999"/>
            </a:schemeClr>
          </a:solidFill>
          <a:ln w="9525" algn="ctr">
            <a:noFill/>
            <a:miter lim="800000"/>
            <a:headEnd/>
            <a:tailEnd/>
          </a:ln>
        </p:spPr>
        <p:txBody>
          <a:bodyPr/>
          <a:lstStyle/>
          <a:p>
            <a:pPr marL="342900" indent="-342900">
              <a:spcBef>
                <a:spcPct val="20000"/>
              </a:spcBef>
              <a:buFontTx/>
              <a:buChar char="•"/>
            </a:pPr>
            <a:r>
              <a:rPr lang="sr-Cyrl-CS"/>
              <a:t>Биљана Живковић, ОШ ‘’Вук Стефановић Караџић’’, Крагујевац</a:t>
            </a:r>
          </a:p>
          <a:p>
            <a:pPr marL="342900" indent="-342900">
              <a:spcBef>
                <a:spcPct val="20000"/>
              </a:spcBef>
              <a:buFontTx/>
              <a:buChar char="•"/>
            </a:pPr>
            <a:r>
              <a:rPr lang="sr-Cyrl-CS"/>
              <a:t>Зорица Ђорђевић, ОШ ‘’Вук Стефановић Караџић’’, Крагујевац</a:t>
            </a:r>
          </a:p>
          <a:p>
            <a:pPr marL="342900" indent="-342900">
              <a:spcBef>
                <a:spcPct val="20000"/>
              </a:spcBef>
              <a:buFontTx/>
              <a:buChar char="•"/>
            </a:pPr>
            <a:r>
              <a:rPr lang="sr-Cyrl-CS"/>
              <a:t>Драган Раковић, ОШ ‘’Вук Стефановић Караџић’’, Крагујевац</a:t>
            </a:r>
          </a:p>
          <a:p>
            <a:pPr marL="342900" indent="-342900">
              <a:spcBef>
                <a:spcPct val="20000"/>
              </a:spcBef>
            </a:pPr>
            <a:endParaRPr lang="sr-Cyrl-CS"/>
          </a:p>
          <a:p>
            <a:pPr marL="342900" indent="-342900">
              <a:spcBef>
                <a:spcPct val="20000"/>
              </a:spcBef>
              <a:buFontTx/>
              <a:buChar char="•"/>
            </a:pPr>
            <a:r>
              <a:rPr lang="sr-Cyrl-CS"/>
              <a:t>Мултидициплинарни приступ: биологија </a:t>
            </a:r>
            <a:r>
              <a:rPr lang="sr-Latn-CS"/>
              <a:t>(</a:t>
            </a:r>
            <a:r>
              <a:rPr lang="sr-Cyrl-CS"/>
              <a:t>екологија), физка...</a:t>
            </a:r>
          </a:p>
          <a:p>
            <a:pPr marL="342900" indent="-342900">
              <a:spcBef>
                <a:spcPct val="20000"/>
              </a:spcBef>
              <a:buFontTx/>
              <a:buChar char="•"/>
            </a:pPr>
            <a:endParaRPr lang="sr-Cyrl-CS"/>
          </a:p>
          <a:p>
            <a:pPr marL="342900" indent="-342900">
              <a:spcBef>
                <a:spcPct val="20000"/>
              </a:spcBef>
              <a:buFontTx/>
              <a:buChar char="•"/>
            </a:pPr>
            <a:r>
              <a:rPr lang="sr-Cyrl-CS" sz="1600" b="1"/>
              <a:t>Климатске промене</a:t>
            </a:r>
            <a:endParaRPr lang="en-US" sz="1600" b="1"/>
          </a:p>
          <a:p>
            <a:pPr marL="342900" indent="-342900">
              <a:spcBef>
                <a:spcPct val="20000"/>
              </a:spcBef>
            </a:pPr>
            <a:r>
              <a:rPr lang="sr-Cyrl-CS" sz="1600" b="1"/>
              <a:t>       </a:t>
            </a:r>
            <a:endParaRPr lang="en-US" sz="1600"/>
          </a:p>
          <a:p>
            <a:pPr marL="342900" indent="-342900">
              <a:spcBef>
                <a:spcPct val="20000"/>
              </a:spcBef>
              <a:buFontTx/>
              <a:buChar char="•"/>
            </a:pPr>
            <a:endParaRPr lang="en-US"/>
          </a:p>
          <a:p>
            <a:pPr marL="342900" indent="-342900">
              <a:spcBef>
                <a:spcPct val="20000"/>
              </a:spcBef>
              <a:buFontTx/>
              <a:buChar char="•"/>
            </a:pPr>
            <a:endParaRPr lang="sr-Cyrl-CS"/>
          </a:p>
          <a:p>
            <a:pPr marL="342900" indent="-342900">
              <a:spcBef>
                <a:spcPct val="20000"/>
              </a:spcBef>
              <a:buFontTx/>
              <a:buChar char="•"/>
            </a:pPr>
            <a:endParaRPr lang="sr-Cyrl-CS"/>
          </a:p>
          <a:p>
            <a:pPr marL="342900" indent="-342900">
              <a:spcBef>
                <a:spcPct val="20000"/>
              </a:spcBef>
              <a:buFontTx/>
              <a:buChar char="•"/>
            </a:pPr>
            <a:r>
              <a:rPr lang="en-US"/>
              <a:t>VI</a:t>
            </a:r>
            <a:r>
              <a:rPr lang="sr-Latn-CS"/>
              <a:t>I</a:t>
            </a:r>
            <a:r>
              <a:rPr lang="en-US"/>
              <a:t> </a:t>
            </a:r>
            <a:r>
              <a:rPr lang="sr-Cyrl-CS"/>
              <a:t>разред</a:t>
            </a:r>
            <a:endParaRPr lang="en-US"/>
          </a:p>
          <a:p>
            <a:pPr marL="342900" indent="-342900">
              <a:spcBef>
                <a:spcPct val="20000"/>
              </a:spcBef>
              <a:buFontTx/>
              <a:buChar char="•"/>
            </a:pPr>
            <a:endParaRPr lang="sr-Cyrl-CS"/>
          </a:p>
        </p:txBody>
      </p:sp>
      <p:sp>
        <p:nvSpPr>
          <p:cNvPr id="1031" name="AutoShape 10"/>
          <p:cNvSpPr>
            <a:spLocks noChangeArrowheads="1"/>
          </p:cNvSpPr>
          <p:nvPr/>
        </p:nvSpPr>
        <p:spPr bwMode="auto">
          <a:xfrm>
            <a:off x="1905000" y="5791200"/>
            <a:ext cx="1655763" cy="935038"/>
          </a:xfrm>
          <a:prstGeom prst="wedgeRoundRectCallout">
            <a:avLst>
              <a:gd name="adj1" fmla="val -77421"/>
              <a:gd name="adj2" fmla="val -40153"/>
              <a:gd name="adj3" fmla="val 16667"/>
            </a:avLst>
          </a:prstGeom>
          <a:solidFill>
            <a:srgbClr val="FFFF99">
              <a:alpha val="63136"/>
            </a:srgbClr>
          </a:solidFill>
          <a:ln w="9525">
            <a:solidFill>
              <a:srgbClr val="993300"/>
            </a:solidFill>
            <a:miter lim="800000"/>
            <a:headEnd/>
            <a:tailEnd/>
          </a:ln>
        </p:spPr>
        <p:txBody>
          <a:bodyPr/>
          <a:lstStyle/>
          <a:p>
            <a:pPr algn="ctr" eaLnBrk="0" hangingPunct="0"/>
            <a:r>
              <a:rPr lang="sr-Cyrl-CS" sz="1200">
                <a:latin typeface="Verdana" pitchFamily="34" charset="0"/>
              </a:rPr>
              <a:t>Кликните овде за унос приказа часа у </a:t>
            </a:r>
            <a:r>
              <a:rPr lang="sr-Latn-CS" sz="1200">
                <a:latin typeface="Verdana" pitchFamily="34" charset="0"/>
              </a:rPr>
              <a:t>Word </a:t>
            </a:r>
            <a:r>
              <a:rPr lang="sr-Cyrl-CS" sz="1200">
                <a:latin typeface="Verdana" pitchFamily="34" charset="0"/>
              </a:rPr>
              <a:t>документу!</a:t>
            </a:r>
            <a:endParaRPr lang="en-US" sz="1200">
              <a:latin typeface="Verdana" pitchFamily="34" charset="0"/>
            </a:endParaRPr>
          </a:p>
        </p:txBody>
      </p:sp>
      <p:graphicFrame>
        <p:nvGraphicFramePr>
          <p:cNvPr id="1026" name="Object 15"/>
          <p:cNvGraphicFramePr>
            <a:graphicFrameLocks noChangeAspect="1"/>
          </p:cNvGraphicFramePr>
          <p:nvPr/>
        </p:nvGraphicFramePr>
        <p:xfrm>
          <a:off x="539750" y="5445125"/>
          <a:ext cx="1219200" cy="1152525"/>
        </p:xfrm>
        <a:graphic>
          <a:graphicData uri="http://schemas.openxmlformats.org/presentationml/2006/ole">
            <p:oleObj spid="_x0000_s1026" name="Picture" showAsIcon="1" r:id="rId4" imgW="914400" imgH="714240" progId="Word.Picture.8">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sr-Cyrl-CS" smtClean="0"/>
              <a:t>3.корак:</a:t>
            </a:r>
            <a:r>
              <a:rPr lang="fr-FR" smtClean="0"/>
              <a:t>Израда постера</a:t>
            </a:r>
            <a:endParaRPr lang="en-US" smtClean="0"/>
          </a:p>
        </p:txBody>
      </p:sp>
      <p:sp>
        <p:nvSpPr>
          <p:cNvPr id="26627" name="Rectangle 3"/>
          <p:cNvSpPr>
            <a:spLocks noGrp="1" noChangeArrowheads="1"/>
          </p:cNvSpPr>
          <p:nvPr>
            <p:ph type="body" idx="1"/>
          </p:nvPr>
        </p:nvSpPr>
        <p:spPr/>
        <p:txBody>
          <a:bodyPr/>
          <a:lstStyle/>
          <a:p>
            <a:r>
              <a:rPr lang="fr-FR" sz="2000" b="1" smtClean="0"/>
              <a:t>Ученици могу да затраже ПОМОЋ ПРИЈАТЕЉА</a:t>
            </a:r>
            <a:r>
              <a:rPr lang="sr-Cyrl-CS" sz="2000" b="1" smtClean="0"/>
              <a:t>, </a:t>
            </a:r>
            <a:r>
              <a:rPr lang="fr-FR" sz="2000" b="1" smtClean="0"/>
              <a:t>тј. помоћ од било ког наставника ако им  било шта из понуђеног материјала није јасно !</a:t>
            </a:r>
            <a:endParaRPr lang="en-US" sz="2000" b="1" smtClean="0"/>
          </a:p>
        </p:txBody>
      </p:sp>
      <p:pic>
        <p:nvPicPr>
          <p:cNvPr id="26628" name="Picture 6" descr="10str"/>
          <p:cNvPicPr>
            <a:picLocks noChangeAspect="1" noChangeArrowheads="1"/>
          </p:cNvPicPr>
          <p:nvPr/>
        </p:nvPicPr>
        <p:blipFill>
          <a:blip r:embed="rId2"/>
          <a:srcRect/>
          <a:stretch>
            <a:fillRect/>
          </a:stretch>
        </p:blipFill>
        <p:spPr bwMode="auto">
          <a:xfrm>
            <a:off x="2339975" y="3357563"/>
            <a:ext cx="4064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sr-Cyrl-CS" sz="4000" smtClean="0"/>
              <a:t>4.корак:</a:t>
            </a:r>
            <a:r>
              <a:rPr lang="fr-FR" sz="4000" smtClean="0"/>
              <a:t>Извешаји група и дискусија</a:t>
            </a:r>
            <a:endParaRPr lang="en-US" sz="4000" smtClean="0"/>
          </a:p>
        </p:txBody>
      </p:sp>
      <p:pic>
        <p:nvPicPr>
          <p:cNvPr id="27651" name="Picture 7" descr="112"/>
          <p:cNvPicPr>
            <a:picLocks noChangeAspect="1" noChangeArrowheads="1"/>
          </p:cNvPicPr>
          <p:nvPr/>
        </p:nvPicPr>
        <p:blipFill>
          <a:blip r:embed="rId2"/>
          <a:srcRect/>
          <a:stretch>
            <a:fillRect/>
          </a:stretch>
        </p:blipFill>
        <p:spPr bwMode="auto">
          <a:xfrm>
            <a:off x="900113" y="2062163"/>
            <a:ext cx="2879725" cy="2159000"/>
          </a:xfrm>
          <a:prstGeom prst="rect">
            <a:avLst/>
          </a:prstGeom>
          <a:noFill/>
          <a:ln w="9525">
            <a:noFill/>
            <a:miter lim="800000"/>
            <a:headEnd/>
            <a:tailEnd/>
          </a:ln>
        </p:spPr>
      </p:pic>
      <p:pic>
        <p:nvPicPr>
          <p:cNvPr id="27652" name="Picture 9" descr="11"/>
          <p:cNvPicPr>
            <a:picLocks noChangeAspect="1" noChangeArrowheads="1"/>
          </p:cNvPicPr>
          <p:nvPr/>
        </p:nvPicPr>
        <p:blipFill>
          <a:blip r:embed="rId3"/>
          <a:srcRect/>
          <a:stretch>
            <a:fillRect/>
          </a:stretch>
        </p:blipFill>
        <p:spPr bwMode="auto">
          <a:xfrm>
            <a:off x="5492750" y="2060575"/>
            <a:ext cx="2824163" cy="2119313"/>
          </a:xfrm>
          <a:prstGeom prst="rect">
            <a:avLst/>
          </a:prstGeom>
          <a:noFill/>
          <a:ln w="9525">
            <a:noFill/>
            <a:miter lim="800000"/>
            <a:headEnd/>
            <a:tailEnd/>
          </a:ln>
        </p:spPr>
      </p:pic>
      <p:pic>
        <p:nvPicPr>
          <p:cNvPr id="27653" name="Picture 10" descr="113"/>
          <p:cNvPicPr>
            <a:picLocks noChangeAspect="1" noChangeArrowheads="1"/>
          </p:cNvPicPr>
          <p:nvPr/>
        </p:nvPicPr>
        <p:blipFill>
          <a:blip r:embed="rId4"/>
          <a:srcRect/>
          <a:stretch>
            <a:fillRect/>
          </a:stretch>
        </p:blipFill>
        <p:spPr bwMode="auto">
          <a:xfrm>
            <a:off x="3403600" y="4532313"/>
            <a:ext cx="2752725" cy="2065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sr-Cyrl-CS" sz="4000" smtClean="0"/>
              <a:t>5.корак: </a:t>
            </a:r>
            <a:r>
              <a:rPr lang="fr-FR" sz="4000" smtClean="0"/>
              <a:t>Заједнички закљу</a:t>
            </a:r>
            <a:r>
              <a:rPr lang="sr-Cyrl-CS" sz="4000" smtClean="0"/>
              <a:t>чц</a:t>
            </a:r>
            <a:r>
              <a:rPr lang="fr-FR" sz="4000" smtClean="0"/>
              <a:t>и:</a:t>
            </a:r>
            <a:r>
              <a:rPr lang="en-US" sz="4000" smtClean="0"/>
              <a:t/>
            </a:r>
            <a:br>
              <a:rPr lang="en-US" sz="4000" smtClean="0"/>
            </a:br>
            <a:endParaRPr lang="en-US" sz="4000" smtClean="0"/>
          </a:p>
        </p:txBody>
      </p:sp>
      <p:sp>
        <p:nvSpPr>
          <p:cNvPr id="28675" name="Rectangle 3"/>
          <p:cNvSpPr>
            <a:spLocks noGrp="1" noChangeArrowheads="1"/>
          </p:cNvSpPr>
          <p:nvPr>
            <p:ph type="body" idx="1"/>
          </p:nvPr>
        </p:nvSpPr>
        <p:spPr/>
        <p:txBody>
          <a:bodyPr/>
          <a:lstStyle/>
          <a:p>
            <a:r>
              <a:rPr lang="sr-Latn-CS" sz="2800" b="1" smtClean="0"/>
              <a:t> </a:t>
            </a:r>
            <a:r>
              <a:rPr lang="sr-Cyrl-CS" sz="2800" b="1" smtClean="0"/>
              <a:t>г</a:t>
            </a:r>
            <a:r>
              <a:rPr lang="fr-FR" sz="2800" b="1" smtClean="0"/>
              <a:t>лобалне</a:t>
            </a:r>
            <a:r>
              <a:rPr lang="en-US" sz="2800" smtClean="0"/>
              <a:t> </a:t>
            </a:r>
            <a:r>
              <a:rPr lang="fr-FR" sz="2800" b="1" smtClean="0"/>
              <a:t> пр</a:t>
            </a:r>
            <a:r>
              <a:rPr lang="sr-Cyrl-CS" sz="2800" b="1" smtClean="0"/>
              <a:t>о</a:t>
            </a:r>
            <a:r>
              <a:rPr lang="fr-FR" sz="2800" b="1" smtClean="0"/>
              <a:t>мене су реалност;</a:t>
            </a:r>
            <a:r>
              <a:rPr lang="fr-FR" sz="2800" smtClean="0"/>
              <a:t> </a:t>
            </a:r>
            <a:endParaRPr lang="en-US" sz="2800" smtClean="0"/>
          </a:p>
          <a:p>
            <a:r>
              <a:rPr lang="sr-Latn-CS" sz="2800" smtClean="0"/>
              <a:t> </a:t>
            </a:r>
            <a:r>
              <a:rPr lang="fr-FR" sz="2800" b="1" smtClean="0"/>
              <a:t>човекове активности су једним делом одговорне за њих;</a:t>
            </a:r>
            <a:r>
              <a:rPr lang="fr-FR" sz="2800" smtClean="0"/>
              <a:t> </a:t>
            </a:r>
            <a:endParaRPr lang="en-US" sz="2800" smtClean="0"/>
          </a:p>
          <a:p>
            <a:r>
              <a:rPr lang="sr-Latn-CS" sz="2800" smtClean="0"/>
              <a:t> </a:t>
            </a:r>
            <a:r>
              <a:rPr lang="fr-FR" sz="2800" b="1" smtClean="0"/>
              <a:t>климатске пр</a:t>
            </a:r>
            <a:r>
              <a:rPr lang="sr-Cyrl-CS" sz="2800" b="1" smtClean="0"/>
              <a:t>о</a:t>
            </a:r>
            <a:r>
              <a:rPr lang="fr-FR" sz="2800" b="1" smtClean="0"/>
              <a:t>мене имају вишеструке последице (здравствене, друштвене, еколошке и економске);</a:t>
            </a:r>
            <a:r>
              <a:rPr lang="fr-FR" sz="2800" smtClean="0"/>
              <a:t> </a:t>
            </a:r>
            <a:endParaRPr lang="en-US" sz="2800" smtClean="0"/>
          </a:p>
          <a:p>
            <a:r>
              <a:rPr lang="sr-Latn-CS" sz="2800" smtClean="0"/>
              <a:t> </a:t>
            </a:r>
            <a:r>
              <a:rPr lang="fr-FR" sz="2800" b="1" smtClean="0"/>
              <a:t>свако треба, у оквиру својих могућности, да да допринос</a:t>
            </a:r>
            <a:r>
              <a:rPr lang="sr-Cyrl-CS" sz="2800" b="1" smtClean="0"/>
              <a:t>и</a:t>
            </a:r>
            <a:r>
              <a:rPr lang="fr-FR" sz="2800" b="1" smtClean="0"/>
              <a:t> њиховом смањењу!</a:t>
            </a:r>
            <a:r>
              <a:rPr lang="sr-Latn-CS" sz="2800" smtClean="0"/>
              <a:t> </a:t>
            </a:r>
            <a:endParaRPr lang="en-US" sz="2800" smtClean="0"/>
          </a:p>
        </p:txBody>
      </p:sp>
      <p:pic>
        <p:nvPicPr>
          <p:cNvPr id="28676" name="Picture 6" descr="12"/>
          <p:cNvPicPr>
            <a:picLocks noChangeAspect="1" noChangeArrowheads="1"/>
          </p:cNvPicPr>
          <p:nvPr/>
        </p:nvPicPr>
        <p:blipFill>
          <a:blip r:embed="rId2"/>
          <a:srcRect/>
          <a:stretch>
            <a:fillRect/>
          </a:stretch>
        </p:blipFill>
        <p:spPr bwMode="auto">
          <a:xfrm>
            <a:off x="6804025" y="5229225"/>
            <a:ext cx="2032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4213" y="620713"/>
            <a:ext cx="7772400" cy="1143000"/>
          </a:xfrm>
        </p:spPr>
        <p:txBody>
          <a:bodyPr/>
          <a:lstStyle/>
          <a:p>
            <a:r>
              <a:rPr lang="sr-Cyrl-CS" sz="4000" i="1" smtClean="0"/>
              <a:t>*</a:t>
            </a:r>
            <a:r>
              <a:rPr lang="fr-FR" sz="4000" i="1" smtClean="0"/>
              <a:t>Домаћи задатак за </a:t>
            </a:r>
            <a:r>
              <a:rPr lang="sr-Cyrl-CS" sz="4000" i="1" smtClean="0"/>
              <a:t>сваку </a:t>
            </a:r>
            <a:r>
              <a:rPr lang="fr-FR" sz="4000" i="1" smtClean="0"/>
              <a:t>групу </a:t>
            </a:r>
            <a:endParaRPr lang="en-US" sz="4000" i="1" smtClean="0"/>
          </a:p>
        </p:txBody>
      </p:sp>
      <p:sp>
        <p:nvSpPr>
          <p:cNvPr id="29699" name="Rectangle 3"/>
          <p:cNvSpPr>
            <a:spLocks noGrp="1" noChangeArrowheads="1"/>
          </p:cNvSpPr>
          <p:nvPr>
            <p:ph type="body" idx="1"/>
          </p:nvPr>
        </p:nvSpPr>
        <p:spPr/>
        <p:txBody>
          <a:bodyPr/>
          <a:lstStyle/>
          <a:p>
            <a:pPr marL="609600" indent="-609600"/>
            <a:r>
              <a:rPr lang="fr-FR" i="1" smtClean="0"/>
              <a:t> Писани </a:t>
            </a:r>
            <a:r>
              <a:rPr lang="sr-Cyrl-CS" i="1" smtClean="0"/>
              <a:t>извештај у електронској форми, </a:t>
            </a:r>
            <a:r>
              <a:rPr lang="fr-FR" i="1" smtClean="0"/>
              <a:t>о раду групе (извештај се може допунити и додатним информацијама </a:t>
            </a:r>
            <a:r>
              <a:rPr lang="sr-Cyrl-CS" i="1" smtClean="0"/>
              <a:t>са ИНТЕРНЕТА </a:t>
            </a:r>
            <a:r>
              <a:rPr lang="fr-FR" i="1" smtClean="0"/>
              <a:t>до којих су ученици у међувремену дошли).</a:t>
            </a:r>
            <a:endParaRPr lang="en-US" i="1" smtClean="0"/>
          </a:p>
        </p:txBody>
      </p:sp>
      <p:pic>
        <p:nvPicPr>
          <p:cNvPr id="29700" name="Picture 4" descr="e050127_1_1"/>
          <p:cNvPicPr>
            <a:picLocks noChangeAspect="1" noChangeArrowheads="1"/>
          </p:cNvPicPr>
          <p:nvPr/>
        </p:nvPicPr>
        <p:blipFill>
          <a:blip r:embed="rId2"/>
          <a:srcRect/>
          <a:stretch>
            <a:fillRect/>
          </a:stretch>
        </p:blipFill>
        <p:spPr bwMode="auto">
          <a:xfrm>
            <a:off x="6011863" y="4797425"/>
            <a:ext cx="1428750"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idx="4294967295"/>
          </p:nvPr>
        </p:nvSpPr>
        <p:spPr/>
        <p:txBody>
          <a:bodyPr anchor="ctr"/>
          <a:lstStyle/>
          <a:p>
            <a:pPr eaLnBrk="1" hangingPunct="1"/>
            <a:r>
              <a:rPr lang="sr-Cyrl-CS" sz="4000" smtClean="0">
                <a:solidFill>
                  <a:schemeClr val="tx1"/>
                </a:solidFill>
              </a:rPr>
              <a:t>Физика и </a:t>
            </a:r>
            <a:endParaRPr lang="en-US" sz="4000" smtClean="0">
              <a:solidFill>
                <a:schemeClr val="bg1"/>
              </a:solidFill>
            </a:endParaRPr>
          </a:p>
        </p:txBody>
      </p:sp>
      <p:sp>
        <p:nvSpPr>
          <p:cNvPr id="30723" name="Rectangle 5"/>
          <p:cNvSpPr>
            <a:spLocks noGrp="1" noChangeArrowheads="1"/>
          </p:cNvSpPr>
          <p:nvPr>
            <p:ph type="body" idx="4294967295"/>
          </p:nvPr>
        </p:nvSpPr>
        <p:spPr/>
        <p:txBody>
          <a:bodyPr/>
          <a:lstStyle/>
          <a:p>
            <a:pPr eaLnBrk="1" hangingPunct="1">
              <a:buFont typeface="Wingdings" pitchFamily="2" charset="2"/>
              <a:buNone/>
            </a:pPr>
            <a:r>
              <a:rPr lang="sr-Cyrl-CS" i="1" smtClean="0"/>
              <a:t>    биологија, географија, хемија, инфотматика, техничко образовање, српски језик...</a:t>
            </a:r>
          </a:p>
          <a:p>
            <a:pPr eaLnBrk="1" hangingPunct="1"/>
            <a:r>
              <a:rPr lang="sr-Cyrl-CS" sz="2800" b="1" i="1" smtClean="0"/>
              <a:t>Друга радионица</a:t>
            </a:r>
            <a:endParaRPr lang="en-US" sz="2800" b="1" i="1" smtClean="0"/>
          </a:p>
        </p:txBody>
      </p:sp>
      <p:pic>
        <p:nvPicPr>
          <p:cNvPr id="30724" name="Picture 6" descr="14"/>
          <p:cNvPicPr>
            <a:picLocks noChangeAspect="1" noChangeArrowheads="1"/>
          </p:cNvPicPr>
          <p:nvPr/>
        </p:nvPicPr>
        <p:blipFill>
          <a:blip r:embed="rId2"/>
          <a:srcRect/>
          <a:stretch>
            <a:fillRect/>
          </a:stretch>
        </p:blipFill>
        <p:spPr bwMode="auto">
          <a:xfrm>
            <a:off x="2484438" y="3824288"/>
            <a:ext cx="3092450" cy="2319337"/>
          </a:xfrm>
          <a:prstGeom prst="rect">
            <a:avLst/>
          </a:prstGeom>
          <a:noFill/>
          <a:ln w="9525">
            <a:noFill/>
            <a:miter lim="800000"/>
            <a:headEnd/>
            <a:tailEnd/>
          </a:ln>
        </p:spPr>
      </p:pic>
    </p:spTree>
  </p:cSld>
  <p:clrMapOvr>
    <a:masterClrMapping/>
  </p:clrMapOvr>
  <p:transition advTm="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227013" y="82550"/>
            <a:ext cx="8678862" cy="2668588"/>
          </a:xfrm>
        </p:spPr>
        <p:txBody>
          <a:bodyPr anchor="ctr"/>
          <a:lstStyle/>
          <a:p>
            <a:pPr algn="just" eaLnBrk="1" hangingPunct="1"/>
            <a:r>
              <a:rPr lang="sr-Cyrl-CS" sz="2400" smtClean="0"/>
              <a:t>1.корак:</a:t>
            </a:r>
            <a:br>
              <a:rPr lang="sr-Cyrl-CS" sz="2400" smtClean="0"/>
            </a:br>
            <a:r>
              <a:rPr lang="sr-Cyrl-CS" sz="2400" smtClean="0"/>
              <a:t>Кратко заједничко потсећање на  закључке са предходне радионице.</a:t>
            </a:r>
            <a:r>
              <a:rPr lang="en-US" smtClean="0"/>
              <a:t> </a:t>
            </a:r>
          </a:p>
        </p:txBody>
      </p:sp>
      <p:sp>
        <p:nvSpPr>
          <p:cNvPr id="31747" name="Rectangle 3"/>
          <p:cNvSpPr>
            <a:spLocks noGrp="1" noChangeArrowheads="1"/>
          </p:cNvSpPr>
          <p:nvPr>
            <p:ph type="body" idx="4294967295"/>
          </p:nvPr>
        </p:nvSpPr>
        <p:spPr>
          <a:xfrm>
            <a:off x="684213" y="2708275"/>
            <a:ext cx="7597775" cy="2976563"/>
          </a:xfrm>
        </p:spPr>
        <p:txBody>
          <a:bodyPr/>
          <a:lstStyle/>
          <a:p>
            <a:pPr eaLnBrk="1" hangingPunct="1">
              <a:buFont typeface="Wingdings" pitchFamily="2" charset="2"/>
              <a:buNone/>
            </a:pPr>
            <a:r>
              <a:rPr lang="sr-Cyrl-CS" sz="2800" smtClean="0">
                <a:latin typeface="Arial" charset="0"/>
              </a:rPr>
              <a:t>Ученици функционишу у истим групама </a:t>
            </a:r>
            <a:endParaRPr lang="en-US" sz="2800" smtClean="0">
              <a:latin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sr-Latn-CS" smtClean="0">
                <a:latin typeface="Arial" charset="0"/>
              </a:rPr>
              <a:t>2.</a:t>
            </a:r>
            <a:r>
              <a:rPr lang="sr-Cyrl-CS" smtClean="0">
                <a:latin typeface="Arial" charset="0"/>
              </a:rPr>
              <a:t>корак. Питања</a:t>
            </a:r>
            <a:endParaRPr lang="en-US" smtClean="0">
              <a:latin typeface="Arial" charset="0"/>
            </a:endParaRPr>
          </a:p>
        </p:txBody>
      </p:sp>
      <p:sp>
        <p:nvSpPr>
          <p:cNvPr id="32771" name="Rectangle 3"/>
          <p:cNvSpPr>
            <a:spLocks noGrp="1" noChangeArrowheads="1"/>
          </p:cNvSpPr>
          <p:nvPr>
            <p:ph type="body" idx="1"/>
          </p:nvPr>
        </p:nvSpPr>
        <p:spPr/>
        <p:txBody>
          <a:bodyPr/>
          <a:lstStyle/>
          <a:p>
            <a:pPr eaLnBrk="1" hangingPunct="1">
              <a:buFont typeface="Wingdings" pitchFamily="2" charset="2"/>
              <a:buNone/>
            </a:pPr>
            <a:r>
              <a:rPr lang="sr-Cyrl-CS" sz="2800" smtClean="0"/>
              <a:t>а) </a:t>
            </a:r>
            <a:r>
              <a:rPr lang="sr-Cyrl-CS" sz="2800" smtClean="0">
                <a:hlinkClick r:id="rId2" action="ppaction://hlinksldjump"/>
              </a:rPr>
              <a:t>Агрегатна стања</a:t>
            </a:r>
            <a:r>
              <a:rPr lang="sr-Cyrl-CS" sz="2800" smtClean="0"/>
              <a:t>...</a:t>
            </a:r>
            <a:endParaRPr lang="en-US" sz="2800" smtClean="0"/>
          </a:p>
          <a:p>
            <a:pPr eaLnBrk="1" hangingPunct="1">
              <a:buFont typeface="Wingdings" pitchFamily="2" charset="2"/>
              <a:buNone/>
            </a:pPr>
            <a:r>
              <a:rPr lang="sr-Cyrl-CS" sz="2800" smtClean="0"/>
              <a:t>б) </a:t>
            </a:r>
            <a:r>
              <a:rPr lang="sr-Cyrl-CS" sz="2800" smtClean="0">
                <a:hlinkClick r:id="rId3" action="ppaction://hlinksldjump"/>
              </a:rPr>
              <a:t>Када долази до промене агрегатног стања</a:t>
            </a:r>
            <a:r>
              <a:rPr lang="sr-Cyrl-CS" sz="2800" smtClean="0"/>
              <a:t>?</a:t>
            </a:r>
          </a:p>
          <a:p>
            <a:pPr eaLnBrk="1" hangingPunct="1">
              <a:buFont typeface="Wingdings" pitchFamily="2" charset="2"/>
              <a:buNone/>
            </a:pPr>
            <a:r>
              <a:rPr lang="sr-Cyrl-CS" sz="2800" smtClean="0"/>
              <a:t>в) </a:t>
            </a:r>
            <a:r>
              <a:rPr lang="sr-Cyrl-CS" sz="2800" smtClean="0">
                <a:hlinkClick r:id="rId4" action="ppaction://hlinksldjump"/>
              </a:rPr>
              <a:t>Сва тела на топлоти</a:t>
            </a:r>
            <a:r>
              <a:rPr lang="sr-Cyrl-CS" sz="2800" smtClean="0"/>
              <a:t> ...</a:t>
            </a:r>
          </a:p>
          <a:p>
            <a:pPr eaLnBrk="1" hangingPunct="1">
              <a:buFont typeface="Wingdings" pitchFamily="2" charset="2"/>
              <a:buNone/>
            </a:pPr>
            <a:r>
              <a:rPr lang="sr-Cyrl-CS" sz="2800" smtClean="0"/>
              <a:t>г) </a:t>
            </a:r>
            <a:r>
              <a:rPr lang="sr-Cyrl-CS" sz="2800" smtClean="0">
                <a:hlinkClick r:id="rId5" action="ppaction://hlinksldjump"/>
              </a:rPr>
              <a:t>Чиме се мери температура</a:t>
            </a:r>
            <a:r>
              <a:rPr lang="sr-Cyrl-CS" sz="2800" smtClean="0"/>
              <a:t>?</a:t>
            </a:r>
          </a:p>
          <a:p>
            <a:pPr eaLnBrk="1" hangingPunct="1">
              <a:buFont typeface="Wingdings" pitchFamily="2" charset="2"/>
              <a:buNone/>
            </a:pPr>
            <a:r>
              <a:rPr lang="sr-Cyrl-CS" sz="2800" smtClean="0"/>
              <a:t>ђ) </a:t>
            </a:r>
            <a:r>
              <a:rPr lang="sr-Cyrl-CS" sz="2800" smtClean="0">
                <a:hlinkClick r:id="rId6" action="ppaction://hlinksldjump"/>
              </a:rPr>
              <a:t>На које начине се преноси топлота</a:t>
            </a:r>
            <a:r>
              <a:rPr lang="sr-Cyrl-CS" sz="2800" smtClean="0"/>
              <a:t>?</a:t>
            </a:r>
          </a:p>
          <a:p>
            <a:pPr eaLnBrk="1" hangingPunct="1">
              <a:buFont typeface="Wingdings" pitchFamily="2" charset="2"/>
              <a:buNone/>
            </a:pPr>
            <a:r>
              <a:rPr lang="sr-Cyrl-CS" sz="2800" smtClean="0"/>
              <a:t>е) </a:t>
            </a:r>
            <a:r>
              <a:rPr lang="sr-Cyrl-CS" sz="2800" smtClean="0">
                <a:hlinkClick r:id="rId7" action="ppaction://hlinksldjump"/>
              </a:rPr>
              <a:t>Која тела више упијају топлоту(тамнија или светлија)</a:t>
            </a:r>
            <a:r>
              <a:rPr lang="sr-Cyrl-CS" sz="2800" smtClean="0"/>
              <a:t>?</a:t>
            </a:r>
            <a:endParaRPr lang="en-US" sz="2800" smtClean="0"/>
          </a:p>
          <a:p>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idx="4294967295"/>
          </p:nvPr>
        </p:nvSpPr>
        <p:spPr>
          <a:xfrm>
            <a:off x="0" y="274638"/>
            <a:ext cx="8229600" cy="1143000"/>
          </a:xfrm>
        </p:spPr>
        <p:txBody>
          <a:bodyPr anchor="ctr"/>
          <a:lstStyle/>
          <a:p>
            <a:pPr eaLnBrk="1" hangingPunct="1"/>
            <a:r>
              <a:rPr lang="sr-Cyrl-CS" sz="4600" smtClean="0">
                <a:solidFill>
                  <a:schemeClr val="hlink"/>
                </a:solidFill>
              </a:rPr>
              <a:t>3.корак:Рад у групама</a:t>
            </a:r>
            <a:endParaRPr lang="en-US" sz="4600" smtClean="0">
              <a:solidFill>
                <a:schemeClr val="hlink"/>
              </a:solidFill>
            </a:endParaRPr>
          </a:p>
        </p:txBody>
      </p:sp>
      <p:sp>
        <p:nvSpPr>
          <p:cNvPr id="33795" name="Rectangle 7"/>
          <p:cNvSpPr>
            <a:spLocks noGrp="1" noChangeArrowheads="1"/>
          </p:cNvSpPr>
          <p:nvPr>
            <p:ph type="body" idx="4294967295"/>
          </p:nvPr>
        </p:nvSpPr>
        <p:spPr>
          <a:xfrm>
            <a:off x="3203575" y="1654175"/>
            <a:ext cx="5616575" cy="4679950"/>
          </a:xfrm>
        </p:spPr>
        <p:txBody>
          <a:bodyPr/>
          <a:lstStyle/>
          <a:p>
            <a:pPr marL="533400" indent="-533400">
              <a:lnSpc>
                <a:spcPct val="90000"/>
              </a:lnSpc>
            </a:pPr>
            <a:r>
              <a:rPr lang="sr-Cyrl-CS" sz="2000" b="1" i="1" smtClean="0"/>
              <a:t>Експерименти су преузети са сајта Рука у тесту и саставни су део пројеката :</a:t>
            </a:r>
          </a:p>
          <a:p>
            <a:pPr marL="533400" indent="-533400">
              <a:lnSpc>
                <a:spcPct val="90000"/>
              </a:lnSpc>
              <a:buFont typeface="Wingdings" pitchFamily="2" charset="2"/>
              <a:buNone/>
            </a:pPr>
            <a:r>
              <a:rPr lang="sr-Cyrl-CS" sz="2000" b="1" i="1" smtClean="0"/>
              <a:t>- Клима, моја планета... и ја </a:t>
            </a:r>
          </a:p>
          <a:p>
            <a:pPr marL="533400" indent="-533400">
              <a:lnSpc>
                <a:spcPct val="90000"/>
              </a:lnSpc>
              <a:buFont typeface="Wingdings" pitchFamily="2" charset="2"/>
              <a:buNone/>
            </a:pPr>
            <a:r>
              <a:rPr lang="sr-Cyrl-CS" sz="2000" b="1" i="1" smtClean="0"/>
              <a:t> -Живети са Сунцем</a:t>
            </a:r>
          </a:p>
          <a:p>
            <a:pPr marL="533400" indent="-533400">
              <a:lnSpc>
                <a:spcPct val="90000"/>
              </a:lnSpc>
            </a:pPr>
            <a:r>
              <a:rPr lang="sr-Cyrl-CS" sz="2000" b="1" i="1" smtClean="0"/>
              <a:t>Ови експерименти у ствари представљају СИМУЛАЦИЈУ стварних ситуација и могу да послуже за објашњење низ појава везаних за ГЛОБАЛНЕ ПРОМЕНЕ</a:t>
            </a:r>
            <a:r>
              <a:rPr lang="sr-Cyrl-CS" sz="2000" smtClean="0"/>
              <a:t> </a:t>
            </a:r>
          </a:p>
          <a:p>
            <a:pPr marL="533400" indent="-533400">
              <a:lnSpc>
                <a:spcPct val="90000"/>
              </a:lnSpc>
            </a:pPr>
            <a:r>
              <a:rPr lang="sr-Cyrl-CS" sz="2000" smtClean="0"/>
              <a:t>Групе добијају потребан материјал и упуства за по један</a:t>
            </a:r>
            <a:r>
              <a:rPr lang="sr-Cyrl-CS" sz="2400" smtClean="0"/>
              <a:t> од шест експеримената</a:t>
            </a:r>
          </a:p>
        </p:txBody>
      </p:sp>
      <p:pic>
        <p:nvPicPr>
          <p:cNvPr id="33796" name="Picture 9" descr="malikomp1"/>
          <p:cNvPicPr>
            <a:picLocks noChangeAspect="1" noChangeArrowheads="1"/>
          </p:cNvPicPr>
          <p:nvPr/>
        </p:nvPicPr>
        <p:blipFill>
          <a:blip r:embed="rId2"/>
          <a:srcRect/>
          <a:stretch>
            <a:fillRect/>
          </a:stretch>
        </p:blipFill>
        <p:spPr bwMode="auto">
          <a:xfrm>
            <a:off x="7524750" y="0"/>
            <a:ext cx="1428750" cy="1428750"/>
          </a:xfrm>
          <a:prstGeom prst="rect">
            <a:avLst/>
          </a:prstGeom>
          <a:noFill/>
          <a:ln w="9525">
            <a:noFill/>
            <a:miter lim="800000"/>
            <a:headEnd/>
            <a:tailEnd/>
          </a:ln>
        </p:spPr>
      </p:pic>
      <p:pic>
        <p:nvPicPr>
          <p:cNvPr id="33797" name="Picture 13" descr="171"/>
          <p:cNvPicPr>
            <a:picLocks noChangeAspect="1" noChangeArrowheads="1"/>
          </p:cNvPicPr>
          <p:nvPr/>
        </p:nvPicPr>
        <p:blipFill>
          <a:blip r:embed="rId3"/>
          <a:srcRect/>
          <a:stretch>
            <a:fillRect/>
          </a:stretch>
        </p:blipFill>
        <p:spPr bwMode="auto">
          <a:xfrm>
            <a:off x="34925" y="1663700"/>
            <a:ext cx="1584325" cy="1189038"/>
          </a:xfrm>
          <a:prstGeom prst="rect">
            <a:avLst/>
          </a:prstGeom>
          <a:noFill/>
          <a:ln w="9525">
            <a:noFill/>
            <a:miter lim="800000"/>
            <a:headEnd/>
            <a:tailEnd/>
          </a:ln>
        </p:spPr>
      </p:pic>
      <p:pic>
        <p:nvPicPr>
          <p:cNvPr id="33798" name="Picture 14" descr="172"/>
          <p:cNvPicPr>
            <a:picLocks noChangeAspect="1" noChangeArrowheads="1"/>
          </p:cNvPicPr>
          <p:nvPr/>
        </p:nvPicPr>
        <p:blipFill>
          <a:blip r:embed="rId4"/>
          <a:srcRect/>
          <a:stretch>
            <a:fillRect/>
          </a:stretch>
        </p:blipFill>
        <p:spPr bwMode="auto">
          <a:xfrm>
            <a:off x="1666875" y="1676400"/>
            <a:ext cx="1600200" cy="1200150"/>
          </a:xfrm>
          <a:prstGeom prst="rect">
            <a:avLst/>
          </a:prstGeom>
          <a:noFill/>
          <a:ln w="9525">
            <a:noFill/>
            <a:miter lim="800000"/>
            <a:headEnd/>
            <a:tailEnd/>
          </a:ln>
        </p:spPr>
      </p:pic>
      <p:pic>
        <p:nvPicPr>
          <p:cNvPr id="33799" name="Picture 15" descr="173"/>
          <p:cNvPicPr>
            <a:picLocks noChangeAspect="1" noChangeArrowheads="1"/>
          </p:cNvPicPr>
          <p:nvPr/>
        </p:nvPicPr>
        <p:blipFill>
          <a:blip r:embed="rId5"/>
          <a:srcRect/>
          <a:stretch>
            <a:fillRect/>
          </a:stretch>
        </p:blipFill>
        <p:spPr bwMode="auto">
          <a:xfrm>
            <a:off x="33338" y="2997200"/>
            <a:ext cx="1585912" cy="1189038"/>
          </a:xfrm>
          <a:prstGeom prst="rect">
            <a:avLst/>
          </a:prstGeom>
          <a:noFill/>
          <a:ln w="9525">
            <a:noFill/>
            <a:miter lim="800000"/>
            <a:headEnd/>
            <a:tailEnd/>
          </a:ln>
        </p:spPr>
      </p:pic>
      <p:pic>
        <p:nvPicPr>
          <p:cNvPr id="33800" name="Picture 16" descr="174"/>
          <p:cNvPicPr>
            <a:picLocks noChangeAspect="1" noChangeArrowheads="1"/>
          </p:cNvPicPr>
          <p:nvPr/>
        </p:nvPicPr>
        <p:blipFill>
          <a:blip r:embed="rId6"/>
          <a:srcRect/>
          <a:stretch>
            <a:fillRect/>
          </a:stretch>
        </p:blipFill>
        <p:spPr bwMode="auto">
          <a:xfrm>
            <a:off x="1692275" y="2967038"/>
            <a:ext cx="1671638" cy="1254125"/>
          </a:xfrm>
          <a:prstGeom prst="rect">
            <a:avLst/>
          </a:prstGeom>
          <a:noFill/>
          <a:ln w="9525">
            <a:noFill/>
            <a:miter lim="800000"/>
            <a:headEnd/>
            <a:tailEnd/>
          </a:ln>
        </p:spPr>
      </p:pic>
      <p:pic>
        <p:nvPicPr>
          <p:cNvPr id="33801" name="Picture 17" descr="175"/>
          <p:cNvPicPr>
            <a:picLocks noChangeAspect="1" noChangeArrowheads="1"/>
          </p:cNvPicPr>
          <p:nvPr/>
        </p:nvPicPr>
        <p:blipFill>
          <a:blip r:embed="rId7"/>
          <a:srcRect/>
          <a:stretch>
            <a:fillRect/>
          </a:stretch>
        </p:blipFill>
        <p:spPr bwMode="auto">
          <a:xfrm>
            <a:off x="12700" y="4303713"/>
            <a:ext cx="1619250" cy="1214437"/>
          </a:xfrm>
          <a:prstGeom prst="rect">
            <a:avLst/>
          </a:prstGeom>
          <a:noFill/>
          <a:ln w="9525">
            <a:noFill/>
            <a:miter lim="800000"/>
            <a:headEnd/>
            <a:tailEnd/>
          </a:ln>
        </p:spPr>
      </p:pic>
      <p:pic>
        <p:nvPicPr>
          <p:cNvPr id="33802" name="Picture 18" descr="176"/>
          <p:cNvPicPr>
            <a:picLocks noChangeAspect="1" noChangeArrowheads="1"/>
          </p:cNvPicPr>
          <p:nvPr/>
        </p:nvPicPr>
        <p:blipFill>
          <a:blip r:embed="rId8"/>
          <a:srcRect/>
          <a:stretch>
            <a:fillRect/>
          </a:stretch>
        </p:blipFill>
        <p:spPr bwMode="auto">
          <a:xfrm>
            <a:off x="1692275" y="4292600"/>
            <a:ext cx="1655763" cy="1243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2"/>
          <p:cNvSpPr>
            <a:spLocks noGrp="1" noChangeArrowheads="1"/>
          </p:cNvSpPr>
          <p:nvPr>
            <p:ph type="title"/>
          </p:nvPr>
        </p:nvSpPr>
        <p:spPr/>
        <p:txBody>
          <a:bodyPr/>
          <a:lstStyle/>
          <a:p>
            <a:r>
              <a:rPr lang="sr-Cyrl-CS" sz="3900" b="1" i="1" smtClean="0"/>
              <a:t>Експерименти:</a:t>
            </a:r>
            <a:endParaRPr lang="en-US" sz="3900" b="1" i="1" smtClean="0"/>
          </a:p>
        </p:txBody>
      </p:sp>
      <p:sp>
        <p:nvSpPr>
          <p:cNvPr id="3081" name="Rectangle 3"/>
          <p:cNvSpPr>
            <a:spLocks noGrp="1" noChangeArrowheads="1"/>
          </p:cNvSpPr>
          <p:nvPr>
            <p:ph type="body" idx="1"/>
          </p:nvPr>
        </p:nvSpPr>
        <p:spPr>
          <a:xfrm>
            <a:off x="566738" y="1752600"/>
            <a:ext cx="8001000" cy="4748213"/>
          </a:xfrm>
        </p:spPr>
        <p:txBody>
          <a:bodyPr/>
          <a:lstStyle/>
          <a:p>
            <a:pPr>
              <a:lnSpc>
                <a:spcPct val="90000"/>
              </a:lnSpc>
            </a:pPr>
            <a:r>
              <a:rPr lang="sr-Latn-CS" sz="2200" smtClean="0"/>
              <a:t>-Модел стаклене баште</a:t>
            </a:r>
          </a:p>
          <a:p>
            <a:pPr>
              <a:lnSpc>
                <a:spcPct val="90000"/>
              </a:lnSpc>
            </a:pPr>
            <a:r>
              <a:rPr lang="sr-Latn-CS" sz="2200" smtClean="0"/>
              <a:t>-Како показати да је CO</a:t>
            </a:r>
            <a:r>
              <a:rPr lang="sr-Cyrl-CS" sz="2200" smtClean="0"/>
              <a:t>2</a:t>
            </a:r>
            <a:r>
              <a:rPr lang="sr-Latn-CS" sz="2200" smtClean="0"/>
              <a:t> гас који </a:t>
            </a:r>
          </a:p>
          <a:p>
            <a:pPr>
              <a:lnSpc>
                <a:spcPct val="90000"/>
              </a:lnSpc>
              <a:buFont typeface="Wingdings" pitchFamily="2" charset="2"/>
              <a:buNone/>
            </a:pPr>
            <a:r>
              <a:rPr lang="sr-Latn-CS" sz="2200" smtClean="0"/>
              <a:t>изазива ефекат стаклене баште</a:t>
            </a:r>
          </a:p>
          <a:p>
            <a:pPr>
              <a:lnSpc>
                <a:spcPct val="90000"/>
              </a:lnSpc>
            </a:pPr>
            <a:r>
              <a:rPr lang="sr-Latn-CS" sz="2200" smtClean="0"/>
              <a:t>-Које су последице топљења леда </a:t>
            </a:r>
            <a:r>
              <a:rPr lang="fr-FR" sz="2200" smtClean="0"/>
              <a:t>(пример </a:t>
            </a:r>
            <a:r>
              <a:rPr lang="fr-FR" sz="2200" b="1" smtClean="0"/>
              <a:t>моделиза</a:t>
            </a:r>
            <a:r>
              <a:rPr lang="sr-Cyrl-CS" sz="2200" b="1" smtClean="0"/>
              <a:t>ци</a:t>
            </a:r>
            <a:r>
              <a:rPr lang="fr-FR" sz="2200" b="1" smtClean="0"/>
              <a:t>је)</a:t>
            </a:r>
            <a:endParaRPr lang="sr-Latn-CS" sz="2200" smtClean="0"/>
          </a:p>
          <a:p>
            <a:pPr>
              <a:lnSpc>
                <a:spcPct val="90000"/>
              </a:lnSpc>
            </a:pPr>
            <a:r>
              <a:rPr lang="sr-Latn-CS" sz="2200" smtClean="0"/>
              <a:t>-Боја и температура; важност ледених санти </a:t>
            </a:r>
          </a:p>
          <a:p>
            <a:pPr>
              <a:lnSpc>
                <a:spcPct val="90000"/>
              </a:lnSpc>
              <a:buFont typeface="Wingdings" pitchFamily="2" charset="2"/>
              <a:buNone/>
            </a:pPr>
            <a:endParaRPr lang="sr-Latn-CS" sz="2200" smtClean="0"/>
          </a:p>
          <a:p>
            <a:pPr>
              <a:lnSpc>
                <a:spcPct val="90000"/>
              </a:lnSpc>
            </a:pPr>
            <a:r>
              <a:rPr lang="sr-Latn-CS" sz="2200" smtClean="0"/>
              <a:t>-Ширење океана и повишење нивоа мора</a:t>
            </a:r>
          </a:p>
          <a:p>
            <a:pPr>
              <a:lnSpc>
                <a:spcPct val="90000"/>
              </a:lnSpc>
              <a:buFont typeface="Wingdings" pitchFamily="2" charset="2"/>
              <a:buNone/>
            </a:pPr>
            <a:endParaRPr lang="sr-Latn-CS" sz="2200" smtClean="0"/>
          </a:p>
          <a:p>
            <a:pPr>
              <a:lnSpc>
                <a:spcPct val="90000"/>
              </a:lnSpc>
            </a:pPr>
            <a:r>
              <a:rPr lang="sr-Latn-CS" sz="2200" smtClean="0"/>
              <a:t>-Живети са Сунцем (UV папир и UV зраци)</a:t>
            </a:r>
            <a:endParaRPr lang="en-US" sz="2200" smtClean="0"/>
          </a:p>
        </p:txBody>
      </p:sp>
      <p:graphicFrame>
        <p:nvGraphicFramePr>
          <p:cNvPr id="3074" name="Object 5">
            <a:hlinkClick r:id="" action="ppaction://ole?verb=1"/>
          </p:cNvPr>
          <p:cNvGraphicFramePr>
            <a:graphicFrameLocks noChangeAspect="1"/>
          </p:cNvGraphicFramePr>
          <p:nvPr/>
        </p:nvGraphicFramePr>
        <p:xfrm>
          <a:off x="5500688" y="1535113"/>
          <a:ext cx="1143000" cy="965200"/>
        </p:xfrm>
        <a:graphic>
          <a:graphicData uri="http://schemas.openxmlformats.org/presentationml/2006/ole">
            <p:oleObj spid="_x0000_s3074" name="Document" showAsIcon="1" r:id="rId3" imgW="914400" imgH="771480" progId="Word.Document.8">
              <p:embed/>
            </p:oleObj>
          </a:graphicData>
        </a:graphic>
      </p:graphicFrame>
      <p:graphicFrame>
        <p:nvGraphicFramePr>
          <p:cNvPr id="3075" name="Object 6">
            <a:hlinkClick r:id="" action="ppaction://ole?verb=1"/>
          </p:cNvPr>
          <p:cNvGraphicFramePr>
            <a:graphicFrameLocks noChangeAspect="1"/>
          </p:cNvGraphicFramePr>
          <p:nvPr/>
        </p:nvGraphicFramePr>
        <p:xfrm>
          <a:off x="6643688" y="2000250"/>
          <a:ext cx="1084262" cy="914400"/>
        </p:xfrm>
        <a:graphic>
          <a:graphicData uri="http://schemas.openxmlformats.org/presentationml/2006/ole">
            <p:oleObj spid="_x0000_s3075" name="Document" showAsIcon="1" r:id="rId4" imgW="914400" imgH="771480" progId="Word.Document.8">
              <p:embed/>
            </p:oleObj>
          </a:graphicData>
        </a:graphic>
      </p:graphicFrame>
      <p:graphicFrame>
        <p:nvGraphicFramePr>
          <p:cNvPr id="3076" name="Object 7">
            <a:hlinkClick r:id="" action="ppaction://ole?verb=1"/>
          </p:cNvPr>
          <p:cNvGraphicFramePr>
            <a:graphicFrameLocks noChangeAspect="1"/>
          </p:cNvGraphicFramePr>
          <p:nvPr/>
        </p:nvGraphicFramePr>
        <p:xfrm>
          <a:off x="7729538" y="2857500"/>
          <a:ext cx="914400" cy="771525"/>
        </p:xfrm>
        <a:graphic>
          <a:graphicData uri="http://schemas.openxmlformats.org/presentationml/2006/ole">
            <p:oleObj spid="_x0000_s3076" name="Document" showAsIcon="1" r:id="rId5" imgW="914400" imgH="771480" progId="Word.Document.8">
              <p:embed/>
            </p:oleObj>
          </a:graphicData>
        </a:graphic>
      </p:graphicFrame>
      <p:graphicFrame>
        <p:nvGraphicFramePr>
          <p:cNvPr id="3077" name="Object 8">
            <a:hlinkClick r:id="" action="ppaction://ole?verb=1"/>
          </p:cNvPr>
          <p:cNvGraphicFramePr>
            <a:graphicFrameLocks noChangeAspect="1"/>
          </p:cNvGraphicFramePr>
          <p:nvPr/>
        </p:nvGraphicFramePr>
        <p:xfrm>
          <a:off x="7729538" y="3429000"/>
          <a:ext cx="914400" cy="771525"/>
        </p:xfrm>
        <a:graphic>
          <a:graphicData uri="http://schemas.openxmlformats.org/presentationml/2006/ole">
            <p:oleObj spid="_x0000_s3077" name="Document" showAsIcon="1" r:id="rId6" imgW="914400" imgH="771480" progId="Word.Document.8">
              <p:embed/>
            </p:oleObj>
          </a:graphicData>
        </a:graphic>
      </p:graphicFrame>
      <p:graphicFrame>
        <p:nvGraphicFramePr>
          <p:cNvPr id="3078" name="Object 9">
            <a:hlinkClick r:id="" action="ppaction://ole?verb=1"/>
          </p:cNvPr>
          <p:cNvGraphicFramePr>
            <a:graphicFrameLocks noChangeAspect="1"/>
          </p:cNvGraphicFramePr>
          <p:nvPr/>
        </p:nvGraphicFramePr>
        <p:xfrm>
          <a:off x="7729538" y="4214813"/>
          <a:ext cx="914400" cy="771525"/>
        </p:xfrm>
        <a:graphic>
          <a:graphicData uri="http://schemas.openxmlformats.org/presentationml/2006/ole">
            <p:oleObj spid="_x0000_s3078" name="Document" showAsIcon="1" r:id="rId7" imgW="914400" imgH="771480" progId="Word.Document.8">
              <p:embed/>
            </p:oleObj>
          </a:graphicData>
        </a:graphic>
      </p:graphicFrame>
      <p:graphicFrame>
        <p:nvGraphicFramePr>
          <p:cNvPr id="3079" name="Object 10">
            <a:hlinkClick r:id="" action="ppaction://ole?verb=1"/>
          </p:cNvPr>
          <p:cNvGraphicFramePr>
            <a:graphicFrameLocks noChangeAspect="1"/>
          </p:cNvGraphicFramePr>
          <p:nvPr/>
        </p:nvGraphicFramePr>
        <p:xfrm>
          <a:off x="7729538" y="5000625"/>
          <a:ext cx="914400" cy="771525"/>
        </p:xfrm>
        <a:graphic>
          <a:graphicData uri="http://schemas.openxmlformats.org/presentationml/2006/ole">
            <p:oleObj spid="_x0000_s3079" name="Document" showAsIcon="1" r:id="rId8" imgW="914400" imgH="771480" progId="Word.Document.8">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idx="4294967295"/>
          </p:nvPr>
        </p:nvSpPr>
        <p:spPr/>
        <p:txBody>
          <a:bodyPr/>
          <a:lstStyle/>
          <a:p>
            <a:r>
              <a:rPr lang="sr-Cyrl-CS" smtClean="0"/>
              <a:t>4.корак:Извештаји и дикусија</a:t>
            </a:r>
            <a:endParaRPr lang="en-US" smtClean="0"/>
          </a:p>
        </p:txBody>
      </p:sp>
      <p:sp>
        <p:nvSpPr>
          <p:cNvPr id="34819" name="Rectangle 3"/>
          <p:cNvSpPr>
            <a:spLocks noGrp="1" noChangeArrowheads="1"/>
          </p:cNvSpPr>
          <p:nvPr>
            <p:ph type="body" idx="4294967295"/>
          </p:nvPr>
        </p:nvSpPr>
        <p:spPr/>
        <p:txBody>
          <a:bodyPr/>
          <a:lstStyle/>
          <a:p>
            <a:pPr eaLnBrk="1" hangingPunct="1"/>
            <a:r>
              <a:rPr lang="sr-Latn-CS" smtClean="0"/>
              <a:t>Извештаји  група уз помоћ постера</a:t>
            </a:r>
            <a:r>
              <a:rPr lang="sr-Cyrl-CS" smtClean="0"/>
              <a:t> или ППТ-а</a:t>
            </a:r>
            <a:r>
              <a:rPr lang="sr-Latn-CS" smtClean="0"/>
              <a:t> (повезивање тог огледа и стварне ситуације). </a:t>
            </a:r>
          </a:p>
          <a:p>
            <a:pPr eaLnBrk="1" hangingPunct="1"/>
            <a:r>
              <a:rPr lang="fr-FR" smtClean="0"/>
              <a:t>у дискусију </a:t>
            </a:r>
            <a:r>
              <a:rPr lang="sr-Cyrl-CS" smtClean="0"/>
              <a:t>се </a:t>
            </a:r>
            <a:r>
              <a:rPr lang="fr-FR" smtClean="0"/>
              <a:t>укључују  ученици осталих група и </a:t>
            </a:r>
            <a:r>
              <a:rPr lang="fr-FR" b="1" smtClean="0"/>
              <a:t>ПРИЈАТЕЉИ</a:t>
            </a:r>
            <a:r>
              <a:rPr lang="en-US" smtClean="0"/>
              <a:t> </a:t>
            </a:r>
          </a:p>
        </p:txBody>
      </p:sp>
      <p:pic>
        <p:nvPicPr>
          <p:cNvPr id="34820" name="Picture 10" descr="191"/>
          <p:cNvPicPr>
            <a:picLocks noChangeAspect="1" noChangeArrowheads="1"/>
          </p:cNvPicPr>
          <p:nvPr/>
        </p:nvPicPr>
        <p:blipFill>
          <a:blip r:embed="rId2"/>
          <a:srcRect/>
          <a:stretch>
            <a:fillRect/>
          </a:stretch>
        </p:blipFill>
        <p:spPr bwMode="auto">
          <a:xfrm>
            <a:off x="611188" y="4471988"/>
            <a:ext cx="2160587" cy="1620837"/>
          </a:xfrm>
          <a:prstGeom prst="rect">
            <a:avLst/>
          </a:prstGeom>
          <a:noFill/>
          <a:ln w="9525">
            <a:noFill/>
            <a:miter lim="800000"/>
            <a:headEnd/>
            <a:tailEnd/>
          </a:ln>
        </p:spPr>
      </p:pic>
      <p:pic>
        <p:nvPicPr>
          <p:cNvPr id="34821" name="Picture 11" descr="192"/>
          <p:cNvPicPr>
            <a:picLocks noChangeAspect="1" noChangeArrowheads="1"/>
          </p:cNvPicPr>
          <p:nvPr/>
        </p:nvPicPr>
        <p:blipFill>
          <a:blip r:embed="rId3"/>
          <a:srcRect/>
          <a:stretch>
            <a:fillRect/>
          </a:stretch>
        </p:blipFill>
        <p:spPr bwMode="auto">
          <a:xfrm>
            <a:off x="3132138" y="4430713"/>
            <a:ext cx="2232025" cy="1674812"/>
          </a:xfrm>
          <a:prstGeom prst="rect">
            <a:avLst/>
          </a:prstGeom>
          <a:noFill/>
          <a:ln w="9525">
            <a:noFill/>
            <a:miter lim="800000"/>
            <a:headEnd/>
            <a:tailEnd/>
          </a:ln>
        </p:spPr>
      </p:pic>
      <p:pic>
        <p:nvPicPr>
          <p:cNvPr id="34822" name="Picture 12" descr="193"/>
          <p:cNvPicPr>
            <a:picLocks noChangeAspect="1" noChangeArrowheads="1"/>
          </p:cNvPicPr>
          <p:nvPr/>
        </p:nvPicPr>
        <p:blipFill>
          <a:blip r:embed="rId4"/>
          <a:srcRect/>
          <a:stretch>
            <a:fillRect/>
          </a:stretch>
        </p:blipFill>
        <p:spPr bwMode="auto">
          <a:xfrm>
            <a:off x="5795963" y="4437063"/>
            <a:ext cx="2232025" cy="1674812"/>
          </a:xfrm>
          <a:prstGeom prst="rect">
            <a:avLst/>
          </a:prstGeom>
          <a:noFill/>
          <a:ln w="9525">
            <a:noFill/>
            <a:miter lim="800000"/>
            <a:headEnd/>
            <a:tailEnd/>
          </a:ln>
        </p:spPr>
      </p:pic>
    </p:spTree>
  </p:cSld>
  <p:clrMapOvr>
    <a:masterClrMapping/>
  </p:clrMapOvr>
  <p:transition advTm="2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sr-Cyrl-CS" smtClean="0"/>
              <a:t>Неодговорни путник!!!</a:t>
            </a:r>
            <a:endParaRPr lang="en-US" smtClean="0"/>
          </a:p>
        </p:txBody>
      </p:sp>
      <p:sp>
        <p:nvSpPr>
          <p:cNvPr id="19459" name="Rectangle 3"/>
          <p:cNvSpPr>
            <a:spLocks noGrp="1" noChangeArrowheads="1"/>
          </p:cNvSpPr>
          <p:nvPr>
            <p:ph type="body" idx="1"/>
          </p:nvPr>
        </p:nvSpPr>
        <p:spPr/>
        <p:txBody>
          <a:bodyPr/>
          <a:lstStyle/>
          <a:p>
            <a:pPr algn="just">
              <a:lnSpc>
                <a:spcPct val="80000"/>
              </a:lnSpc>
            </a:pPr>
            <a:r>
              <a:rPr lang="en-US" sz="1800" b="1" i="1" smtClean="0"/>
              <a:t>“Земљу можемо замислити као живу летилицу која милионима година лети кроз свемирска пространства. Делови од којих је начињена ова жива летилица су њена нежива природа и све појединачне врсте које су међусобно повезане у чвсту, али ипак раскидиву мрежу живота. Сваку од живих врста у тој летилици можемо замислити као завртањ, полугу, точак, зупчаник или опругу. У једном тренутку се на тој живој летилици појавио један неодговорни путник. Он је почео сваког дана да вади један по један завртањ, полугу или зупчаник. Жива летилица је почела да губи контролу и лагано да пропада. Још увек није ударила у подлогу , али ће се то сигурно десити уколико тај путник настави да вади њене делове.</a:t>
            </a:r>
          </a:p>
          <a:p>
            <a:pPr algn="just">
              <a:lnSpc>
                <a:spcPct val="80000"/>
              </a:lnSpc>
            </a:pPr>
            <a:r>
              <a:rPr lang="en-US" sz="1800" b="1" i="1" smtClean="0"/>
              <a:t>Без колико делова та летилица може да лети, и колико се њених делова може извадити, то нико не може да каже. У овом тренутку нико не зна да ли је критични део који одржава летилицу у лету  већ извађен. у сваком случају , уколико делови наставе да се ваде, летилица ће сигурно пасти . Неки ће тај пад преживети неки не.”</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sr-Cyrl-CS" smtClean="0"/>
              <a:t>5. корак:Закључак:</a:t>
            </a:r>
            <a:endParaRPr lang="en-US" smtClean="0"/>
          </a:p>
        </p:txBody>
      </p:sp>
      <p:sp>
        <p:nvSpPr>
          <p:cNvPr id="35843" name="Rectangle 3"/>
          <p:cNvSpPr>
            <a:spLocks noGrp="1" noChangeArrowheads="1"/>
          </p:cNvSpPr>
          <p:nvPr>
            <p:ph type="body" idx="1"/>
          </p:nvPr>
        </p:nvSpPr>
        <p:spPr/>
        <p:txBody>
          <a:bodyPr/>
          <a:lstStyle/>
          <a:p>
            <a:pPr>
              <a:buFont typeface="Wingdings" pitchFamily="2" charset="2"/>
              <a:buNone/>
            </a:pPr>
            <a:r>
              <a:rPr lang="fr-FR" smtClean="0"/>
              <a:t> </a:t>
            </a:r>
            <a:r>
              <a:rPr lang="sr-Cyrl-CS" smtClean="0"/>
              <a:t>исти,</a:t>
            </a:r>
          </a:p>
          <a:p>
            <a:r>
              <a:rPr lang="fr-FR" smtClean="0"/>
              <a:t> </a:t>
            </a:r>
            <a:r>
              <a:rPr lang="fr-FR" b="1" smtClean="0"/>
              <a:t>климатске промене </a:t>
            </a:r>
            <a:r>
              <a:rPr lang="sr-Cyrl-CS" b="1" smtClean="0"/>
              <a:t>су </a:t>
            </a:r>
            <a:r>
              <a:rPr lang="fr-FR" b="1" smtClean="0"/>
              <a:t>глобални феномен и тичу </a:t>
            </a:r>
            <a:r>
              <a:rPr lang="sr-Cyrl-CS" b="1" smtClean="0"/>
              <a:t>се </a:t>
            </a:r>
            <a:r>
              <a:rPr lang="fr-FR" b="1" smtClean="0"/>
              <a:t>целог човечанства !</a:t>
            </a:r>
            <a:endParaRPr lang="en-US" b="1" smtClean="0"/>
          </a:p>
        </p:txBody>
      </p:sp>
      <p:pic>
        <p:nvPicPr>
          <p:cNvPr id="35844" name="Picture 4" descr="A090602_3"/>
          <p:cNvPicPr>
            <a:picLocks noChangeAspect="1" noChangeArrowheads="1"/>
          </p:cNvPicPr>
          <p:nvPr/>
        </p:nvPicPr>
        <p:blipFill>
          <a:blip r:embed="rId2"/>
          <a:srcRect/>
          <a:stretch>
            <a:fillRect/>
          </a:stretch>
        </p:blipFill>
        <p:spPr bwMode="auto">
          <a:xfrm>
            <a:off x="3276600" y="3789363"/>
            <a:ext cx="171450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sr-Cyrl-CS" sz="3400" i="1" smtClean="0"/>
              <a:t>*</a:t>
            </a:r>
            <a:r>
              <a:rPr lang="fr-FR" sz="3400" i="1" smtClean="0"/>
              <a:t>Домаћи задатак за </a:t>
            </a:r>
            <a:r>
              <a:rPr lang="sr-Cyrl-CS" sz="3400" i="1" smtClean="0"/>
              <a:t>сваку </a:t>
            </a:r>
            <a:r>
              <a:rPr lang="fr-FR" sz="3400" i="1" smtClean="0"/>
              <a:t>групу </a:t>
            </a:r>
            <a:endParaRPr lang="en-US" sz="3400" i="1" smtClean="0"/>
          </a:p>
        </p:txBody>
      </p:sp>
      <p:sp>
        <p:nvSpPr>
          <p:cNvPr id="36867" name="Rectangle 3"/>
          <p:cNvSpPr>
            <a:spLocks noGrp="1" noChangeArrowheads="1"/>
          </p:cNvSpPr>
          <p:nvPr>
            <p:ph type="body" idx="1"/>
          </p:nvPr>
        </p:nvSpPr>
        <p:spPr/>
        <p:txBody>
          <a:bodyPr/>
          <a:lstStyle/>
          <a:p>
            <a:r>
              <a:rPr lang="fr-FR" i="1" smtClean="0"/>
              <a:t>Писани извештај</a:t>
            </a:r>
            <a:r>
              <a:rPr lang="sr-Cyrl-CS" i="1" smtClean="0"/>
              <a:t> у електронској форми, </a:t>
            </a:r>
            <a:r>
              <a:rPr lang="fr-FR" i="1" smtClean="0"/>
              <a:t>о раду групе (извештај се може допунити и додатним информацијама</a:t>
            </a:r>
            <a:r>
              <a:rPr lang="sr-Cyrl-CS" i="1" smtClean="0"/>
              <a:t> </a:t>
            </a:r>
            <a:r>
              <a:rPr lang="fr-FR" i="1" smtClean="0"/>
              <a:t>до којих су ученици у међувремену дошли).</a:t>
            </a:r>
            <a:endParaRPr lang="en-US" i="1" smtClean="0"/>
          </a:p>
        </p:txBody>
      </p:sp>
      <p:pic>
        <p:nvPicPr>
          <p:cNvPr id="36868" name="Picture 4" descr="http://www.odrzivi-razvoj.sr.gov.yu/assets/photo/ekologija.jpg"/>
          <p:cNvPicPr>
            <a:picLocks noChangeAspect="1" noChangeArrowheads="1"/>
          </p:cNvPicPr>
          <p:nvPr/>
        </p:nvPicPr>
        <p:blipFill>
          <a:blip r:embed="rId2" r:link="rId3"/>
          <a:srcRect/>
          <a:stretch>
            <a:fillRect/>
          </a:stretch>
        </p:blipFill>
        <p:spPr bwMode="auto">
          <a:xfrm>
            <a:off x="6372225" y="4149725"/>
            <a:ext cx="2171700" cy="217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nchor="ctr"/>
          <a:lstStyle/>
          <a:p>
            <a:pPr eaLnBrk="1" hangingPunct="1"/>
            <a:r>
              <a:rPr lang="sr-Cyrl-CS" smtClean="0">
                <a:solidFill>
                  <a:schemeClr val="accent1"/>
                </a:solidFill>
              </a:rPr>
              <a:t>     Биологија</a:t>
            </a:r>
            <a:br>
              <a:rPr lang="sr-Cyrl-CS" smtClean="0">
                <a:solidFill>
                  <a:schemeClr val="accent1"/>
                </a:solidFill>
              </a:rPr>
            </a:br>
            <a:r>
              <a:rPr lang="sr-Cyrl-CS" smtClean="0">
                <a:solidFill>
                  <a:schemeClr val="accent1"/>
                </a:solidFill>
              </a:rPr>
              <a:t>и</a:t>
            </a:r>
            <a:endParaRPr lang="en-US" smtClean="0">
              <a:solidFill>
                <a:schemeClr val="accent1"/>
              </a:solidFill>
            </a:endParaRPr>
          </a:p>
        </p:txBody>
      </p:sp>
      <p:sp>
        <p:nvSpPr>
          <p:cNvPr id="37891" name="Rectangle 3"/>
          <p:cNvSpPr>
            <a:spLocks noGrp="1" noChangeArrowheads="1"/>
          </p:cNvSpPr>
          <p:nvPr>
            <p:ph type="body" idx="4294967295"/>
          </p:nvPr>
        </p:nvSpPr>
        <p:spPr/>
        <p:txBody>
          <a:bodyPr/>
          <a:lstStyle/>
          <a:p>
            <a:pPr eaLnBrk="1" hangingPunct="1">
              <a:buFontTx/>
              <a:buNone/>
            </a:pPr>
            <a:r>
              <a:rPr lang="sr-Cyrl-CS" i="1" smtClean="0"/>
              <a:t>физика, географија, хемија, инфотматика, техничко образовање, српски језик...</a:t>
            </a:r>
          </a:p>
          <a:p>
            <a:pPr eaLnBrk="1" hangingPunct="1">
              <a:buFontTx/>
              <a:buNone/>
            </a:pPr>
            <a:endParaRPr lang="sr-Cyrl-CS" i="1" smtClean="0"/>
          </a:p>
          <a:p>
            <a:pPr eaLnBrk="1" hangingPunct="1">
              <a:buFontTx/>
              <a:buNone/>
            </a:pPr>
            <a:endParaRPr lang="sr-Cyrl-CS" i="1" smtClean="0"/>
          </a:p>
          <a:p>
            <a:pPr algn="ctr" eaLnBrk="1" hangingPunct="1"/>
            <a:r>
              <a:rPr lang="sr-Cyrl-CS" sz="2800" b="1" i="1" smtClean="0">
                <a:solidFill>
                  <a:schemeClr val="hlink"/>
                </a:solidFill>
              </a:rPr>
              <a:t>Трећа радионица</a:t>
            </a:r>
            <a:endParaRPr lang="en-US" sz="2800" b="1" i="1" smtClean="0">
              <a:solidFill>
                <a:schemeClr val="hlink"/>
              </a:solidFill>
            </a:endParaRPr>
          </a:p>
        </p:txBody>
      </p:sp>
    </p:spTree>
  </p:cSld>
  <p:clrMapOvr>
    <a:masterClrMapping/>
  </p:clrMapOvr>
  <p:transition advTm="2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68313" y="476250"/>
            <a:ext cx="8424862" cy="2060575"/>
          </a:xfrm>
        </p:spPr>
        <p:txBody>
          <a:bodyPr anchor="ctr"/>
          <a:lstStyle/>
          <a:p>
            <a:pPr algn="ctr" eaLnBrk="1" hangingPunct="1"/>
            <a:r>
              <a:rPr lang="sr-Cyrl-CS" sz="4000" b="1" smtClean="0"/>
              <a:t>1. корак:Досадашње активности су...</a:t>
            </a:r>
            <a:endParaRPr lang="en-GB" sz="4000" b="1" smtClean="0"/>
          </a:p>
        </p:txBody>
      </p:sp>
      <p:sp>
        <p:nvSpPr>
          <p:cNvPr id="38915" name="Rectangle 2"/>
          <p:cNvSpPr>
            <a:spLocks noChangeArrowheads="1"/>
          </p:cNvSpPr>
          <p:nvPr/>
        </p:nvSpPr>
        <p:spPr bwMode="auto">
          <a:xfrm>
            <a:off x="468313" y="3068638"/>
            <a:ext cx="8424862" cy="2060575"/>
          </a:xfrm>
          <a:prstGeom prst="rect">
            <a:avLst/>
          </a:prstGeom>
          <a:noFill/>
          <a:ln w="9525">
            <a:noFill/>
            <a:miter lim="800000"/>
            <a:headEnd/>
            <a:tailEnd/>
          </a:ln>
        </p:spPr>
        <p:txBody>
          <a:bodyPr anchor="ctr"/>
          <a:lstStyle/>
          <a:p>
            <a:pPr algn="just"/>
            <a:r>
              <a:rPr lang="en-US" sz="2400">
                <a:solidFill>
                  <a:schemeClr val="tx2"/>
                </a:solidFill>
                <a:latin typeface="Tahoma" pitchFamily="34" charset="0"/>
              </a:rPr>
              <a:t/>
            </a:r>
            <a:br>
              <a:rPr lang="en-US" sz="2400">
                <a:solidFill>
                  <a:schemeClr val="tx2"/>
                </a:solidFill>
                <a:latin typeface="Tahoma" pitchFamily="34" charset="0"/>
              </a:rPr>
            </a:br>
            <a:r>
              <a:rPr lang="sr-Cyrl-CS" sz="2400">
                <a:solidFill>
                  <a:schemeClr val="tx2"/>
                </a:solidFill>
                <a:latin typeface="Tahoma" pitchFamily="34" charset="0"/>
              </a:rPr>
              <a:t>Радионица о глобалним променама</a:t>
            </a:r>
            <a:r>
              <a:rPr lang="en-US" sz="2400" b="1">
                <a:solidFill>
                  <a:schemeClr val="tx2"/>
                </a:solidFill>
                <a:latin typeface="Tahoma" pitchFamily="34" charset="0"/>
              </a:rPr>
              <a:t>							 </a:t>
            </a:r>
            <a:r>
              <a:rPr lang="en-US" sz="2400">
                <a:solidFill>
                  <a:schemeClr val="tx2"/>
                </a:solidFill>
              </a:rPr>
              <a:t/>
            </a:r>
            <a:br>
              <a:rPr lang="en-US" sz="2400">
                <a:solidFill>
                  <a:schemeClr val="tx2"/>
                </a:solidFill>
              </a:rPr>
            </a:br>
            <a:r>
              <a:rPr lang="sr-Cyrl-CS" sz="2400">
                <a:solidFill>
                  <a:schemeClr val="tx2"/>
                </a:solidFill>
                <a:latin typeface="Tahoma" pitchFamily="34" charset="0"/>
              </a:rPr>
              <a:t>Експерименти</a:t>
            </a:r>
            <a:r>
              <a:rPr lang="en-US" sz="2400">
                <a:solidFill>
                  <a:schemeClr val="tx2"/>
                </a:solidFill>
                <a:latin typeface="Tahoma" pitchFamily="34" charset="0"/>
              </a:rPr>
              <a:t>							</a:t>
            </a:r>
            <a:r>
              <a:rPr lang="en-US" sz="3600">
                <a:solidFill>
                  <a:schemeClr val="tx2"/>
                </a:solidFill>
                <a:latin typeface="Tahoma" pitchFamily="34" charset="0"/>
              </a:rPr>
              <a:t> </a:t>
            </a:r>
            <a:endParaRPr lang="en-GB" sz="2400">
              <a:solidFill>
                <a:schemeClr val="tx2"/>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sr-Latn-CS" smtClean="0"/>
              <a:t>2.</a:t>
            </a:r>
            <a:r>
              <a:rPr lang="sr-Cyrl-CS" smtClean="0"/>
              <a:t>Следећа песма је ...и еколошка...</a:t>
            </a:r>
            <a:endParaRPr lang="en-US" smtClean="0"/>
          </a:p>
        </p:txBody>
      </p:sp>
      <p:sp>
        <p:nvSpPr>
          <p:cNvPr id="39939" name="Rectangle 3"/>
          <p:cNvSpPr>
            <a:spLocks noGrp="1" noChangeArrowheads="1"/>
          </p:cNvSpPr>
          <p:nvPr>
            <p:ph type="body" idx="1"/>
          </p:nvPr>
        </p:nvSpPr>
        <p:spPr/>
        <p:txBody>
          <a:bodyPr/>
          <a:lstStyle/>
          <a:p>
            <a:pPr>
              <a:lnSpc>
                <a:spcPct val="80000"/>
              </a:lnSpc>
            </a:pPr>
            <a:r>
              <a:rPr lang="sr-Cyrl-CS" sz="1400" b="1" smtClean="0"/>
              <a:t>Бициклист</a:t>
            </a:r>
            <a:endParaRPr lang="sr-Latn-CS" sz="1400" b="1" smtClean="0"/>
          </a:p>
          <a:p>
            <a:pPr>
              <a:lnSpc>
                <a:spcPct val="80000"/>
              </a:lnSpc>
            </a:pPr>
            <a:endParaRPr lang="sr-Cyrl-CS" sz="1400" b="1" smtClean="0"/>
          </a:p>
          <a:p>
            <a:pPr>
              <a:lnSpc>
                <a:spcPct val="80000"/>
              </a:lnSpc>
            </a:pPr>
            <a:r>
              <a:rPr lang="sr-Cyrl-CS" sz="1400" b="1" smtClean="0"/>
              <a:t>Ко се вози</a:t>
            </a:r>
          </a:p>
          <a:p>
            <a:pPr>
              <a:lnSpc>
                <a:spcPct val="80000"/>
              </a:lnSpc>
            </a:pPr>
            <a:r>
              <a:rPr lang="sr-Cyrl-CS" sz="1400" b="1" smtClean="0"/>
              <a:t>на бициклу,</a:t>
            </a:r>
          </a:p>
          <a:p>
            <a:pPr>
              <a:lnSpc>
                <a:spcPct val="80000"/>
              </a:lnSpc>
            </a:pPr>
            <a:r>
              <a:rPr lang="sr-Cyrl-CS" sz="1400" b="1" smtClean="0"/>
              <a:t>тај не троши</a:t>
            </a:r>
          </a:p>
          <a:p>
            <a:pPr>
              <a:lnSpc>
                <a:spcPct val="80000"/>
              </a:lnSpc>
            </a:pPr>
            <a:r>
              <a:rPr lang="sr-Cyrl-CS" sz="1400" b="1" smtClean="0"/>
              <a:t>ђон ни штиклу.</a:t>
            </a:r>
          </a:p>
          <a:p>
            <a:pPr>
              <a:lnSpc>
                <a:spcPct val="80000"/>
              </a:lnSpc>
            </a:pPr>
            <a:r>
              <a:rPr lang="sr-Cyrl-CS" sz="1400" b="1" smtClean="0"/>
              <a:t>Ко на ,,бајку</a:t>
            </a:r>
            <a:r>
              <a:rPr lang="sr-Latn-CS" sz="1400" b="1" smtClean="0"/>
              <a:t>“</a:t>
            </a:r>
            <a:endParaRPr lang="sr-Cyrl-CS" sz="1400" b="1" smtClean="0"/>
          </a:p>
          <a:p>
            <a:pPr>
              <a:lnSpc>
                <a:spcPct val="80000"/>
              </a:lnSpc>
            </a:pPr>
            <a:r>
              <a:rPr lang="sr-Cyrl-CS" sz="1400" b="1" smtClean="0"/>
              <a:t>обилази свет, </a:t>
            </a:r>
          </a:p>
          <a:p>
            <a:pPr>
              <a:lnSpc>
                <a:spcPct val="80000"/>
              </a:lnSpc>
            </a:pPr>
            <a:r>
              <a:rPr lang="sr-Cyrl-CS" sz="1400" b="1" smtClean="0"/>
              <a:t>схвата јасно </a:t>
            </a:r>
          </a:p>
          <a:p>
            <a:pPr>
              <a:lnSpc>
                <a:spcPct val="80000"/>
              </a:lnSpc>
            </a:pPr>
            <a:r>
              <a:rPr lang="sr-Cyrl-CS" sz="1400" b="1" smtClean="0"/>
              <a:t>шта је птица лет.</a:t>
            </a:r>
          </a:p>
          <a:p>
            <a:pPr>
              <a:lnSpc>
                <a:spcPct val="80000"/>
              </a:lnSpc>
            </a:pPr>
            <a:r>
              <a:rPr lang="sr-Cyrl-CS" sz="1400" b="1" smtClean="0"/>
              <a:t>Док ми ваздух</a:t>
            </a:r>
          </a:p>
          <a:p>
            <a:pPr>
              <a:lnSpc>
                <a:spcPct val="80000"/>
              </a:lnSpc>
            </a:pPr>
            <a:r>
              <a:rPr lang="sr-Cyrl-CS" sz="1400" b="1" smtClean="0"/>
              <a:t>крај ушију зуји,</a:t>
            </a:r>
          </a:p>
          <a:p>
            <a:pPr>
              <a:lnSpc>
                <a:spcPct val="80000"/>
              </a:lnSpc>
            </a:pPr>
            <a:r>
              <a:rPr lang="sr-Cyrl-CS" sz="1400" b="1" smtClean="0"/>
              <a:t>ја бициклом </a:t>
            </a:r>
          </a:p>
          <a:p>
            <a:pPr>
              <a:lnSpc>
                <a:spcPct val="80000"/>
              </a:lnSpc>
            </a:pPr>
            <a:r>
              <a:rPr lang="sr-Cyrl-CS" sz="1400" b="1" smtClean="0"/>
              <a:t>измичем олуји.</a:t>
            </a:r>
          </a:p>
          <a:p>
            <a:pPr>
              <a:lnSpc>
                <a:spcPct val="80000"/>
              </a:lnSpc>
            </a:pPr>
            <a:r>
              <a:rPr lang="sr-Cyrl-CS" sz="1400" b="1" smtClean="0"/>
              <a:t>Чууувааај!!!</a:t>
            </a:r>
          </a:p>
          <a:p>
            <a:pPr>
              <a:lnSpc>
                <a:spcPct val="80000"/>
              </a:lnSpc>
            </a:pPr>
            <a:r>
              <a:rPr lang="sr-Cyrl-CS" sz="1400" b="1" smtClean="0"/>
              <a:t>Престићи ћу све од реда,</a:t>
            </a:r>
          </a:p>
          <a:p>
            <a:pPr>
              <a:lnSpc>
                <a:spcPct val="80000"/>
              </a:lnSpc>
            </a:pPr>
            <a:r>
              <a:rPr lang="sr-Cyrl-CS" sz="1400" b="1" smtClean="0"/>
              <a:t>јер ме Ђурђа</a:t>
            </a:r>
          </a:p>
          <a:p>
            <a:pPr>
              <a:lnSpc>
                <a:spcPct val="80000"/>
              </a:lnSpc>
            </a:pPr>
            <a:r>
              <a:rPr lang="sr-Cyrl-CS" sz="1400" b="1" smtClean="0"/>
              <a:t>са терасе гледа. </a:t>
            </a:r>
          </a:p>
          <a:p>
            <a:pPr>
              <a:lnSpc>
                <a:spcPct val="80000"/>
              </a:lnSpc>
              <a:buFontTx/>
              <a:buNone/>
            </a:pPr>
            <a:r>
              <a:rPr lang="sr-Cyrl-CS" sz="1200" b="1" smtClean="0"/>
              <a:t>                        </a:t>
            </a:r>
            <a:endParaRPr lang="en-US" sz="1200" b="1" smtClean="0"/>
          </a:p>
        </p:txBody>
      </p:sp>
      <p:pic>
        <p:nvPicPr>
          <p:cNvPr id="39940" name="Picture 4"/>
          <p:cNvPicPr>
            <a:picLocks noChangeAspect="1" noChangeArrowheads="1"/>
          </p:cNvPicPr>
          <p:nvPr/>
        </p:nvPicPr>
        <p:blipFill>
          <a:blip r:embed="rId2"/>
          <a:srcRect/>
          <a:stretch>
            <a:fillRect/>
          </a:stretch>
        </p:blipFill>
        <p:spPr bwMode="auto">
          <a:xfrm>
            <a:off x="5651500" y="3284538"/>
            <a:ext cx="2571750" cy="192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sr-Latn-CS" sz="2400" b="1" smtClean="0"/>
              <a:t>3</a:t>
            </a:r>
            <a:r>
              <a:rPr lang="sr-Cyrl-CS" sz="2400" b="1" smtClean="0"/>
              <a:t>. корак: Сад знам...</a:t>
            </a:r>
            <a:br>
              <a:rPr lang="sr-Cyrl-CS" sz="2400" b="1" smtClean="0"/>
            </a:br>
            <a:r>
              <a:rPr lang="sr-Cyrl-CS" sz="2400" b="1" smtClean="0"/>
              <a:t/>
            </a:r>
            <a:br>
              <a:rPr lang="sr-Cyrl-CS" sz="2400" b="1" smtClean="0"/>
            </a:br>
            <a:endParaRPr lang="en-US" sz="2400" b="1" smtClean="0"/>
          </a:p>
        </p:txBody>
      </p:sp>
      <p:sp>
        <p:nvSpPr>
          <p:cNvPr id="40963" name="Rectangle 3"/>
          <p:cNvSpPr>
            <a:spLocks noGrp="1" noChangeArrowheads="1"/>
          </p:cNvSpPr>
          <p:nvPr>
            <p:ph type="body" idx="1"/>
          </p:nvPr>
        </p:nvSpPr>
        <p:spPr/>
        <p:txBody>
          <a:bodyPr/>
          <a:lstStyle/>
          <a:p>
            <a:pPr>
              <a:lnSpc>
                <a:spcPct val="80000"/>
              </a:lnSpc>
              <a:buFontTx/>
              <a:buNone/>
            </a:pPr>
            <a:r>
              <a:rPr lang="sr-Cyrl-CS" sz="2000" b="1" i="1" smtClean="0"/>
              <a:t> Т</a:t>
            </a:r>
            <a:r>
              <a:rPr lang="fr-FR" sz="2000" b="1" i="1" smtClean="0"/>
              <a:t>оком следећег века ће доћи до </a:t>
            </a:r>
            <a:r>
              <a:rPr lang="sr-Cyrl-CS" sz="2000" b="1" i="1" smtClean="0"/>
              <a:t>глобалних</a:t>
            </a:r>
            <a:r>
              <a:rPr lang="fr-FR" sz="2000" b="1" i="1" smtClean="0"/>
              <a:t> промена </a:t>
            </a:r>
            <a:r>
              <a:rPr lang="sr-Cyrl-CS" sz="2000" b="1" i="1" smtClean="0"/>
              <a:t>:</a:t>
            </a:r>
          </a:p>
          <a:p>
            <a:pPr>
              <a:lnSpc>
                <a:spcPct val="80000"/>
              </a:lnSpc>
              <a:buFontTx/>
              <a:buNone/>
            </a:pPr>
            <a:r>
              <a:rPr lang="fr-FR" sz="2000" b="1" smtClean="0"/>
              <a:t>- </a:t>
            </a:r>
            <a:r>
              <a:rPr lang="fr-FR" sz="2000" b="1" i="1" smtClean="0"/>
              <a:t>средња температура на Земљи ће се повећати за око 3</a:t>
            </a:r>
            <a:r>
              <a:rPr lang="sr-Latn-CS" sz="2000" b="1" i="1" smtClean="0"/>
              <a:t>C</a:t>
            </a:r>
            <a:r>
              <a:rPr lang="fr-FR" sz="2000" b="1" i="1" smtClean="0"/>
              <a:t>, што ће проузроковати врло честе екстремне климатске ситуације попут пасјих лета, поплава, суша…што ће опет бити узрок бројних здравствених проблема ; </a:t>
            </a:r>
            <a:endParaRPr lang="sr-Cyrl-CS" sz="2000" b="1" i="1" smtClean="0"/>
          </a:p>
          <a:p>
            <a:pPr>
              <a:lnSpc>
                <a:spcPct val="80000"/>
              </a:lnSpc>
              <a:buFontTx/>
              <a:buNone/>
            </a:pPr>
            <a:r>
              <a:rPr lang="fr-FR" sz="2000" b="1" i="1" smtClean="0"/>
              <a:t>- ниво мора и океана ће се подићи за око један метар, што ће прузроковати пресељења милиона становника</a:t>
            </a:r>
            <a:r>
              <a:rPr lang="fr-FR" sz="2000" b="1" smtClean="0"/>
              <a:t> ; </a:t>
            </a:r>
            <a:endParaRPr lang="fr-FR" sz="2000" b="1" i="1" smtClean="0"/>
          </a:p>
          <a:p>
            <a:pPr>
              <a:lnSpc>
                <a:spcPct val="80000"/>
              </a:lnSpc>
              <a:buFontTx/>
              <a:buNone/>
            </a:pPr>
            <a:r>
              <a:rPr lang="fr-FR" sz="2000" b="1" i="1" smtClean="0"/>
              <a:t>- нестаће хиљаде живих врста по целој планети ;</a:t>
            </a:r>
            <a:endParaRPr lang="fr-FR" sz="2000" b="1" smtClean="0"/>
          </a:p>
          <a:p>
            <a:pPr>
              <a:lnSpc>
                <a:spcPct val="80000"/>
              </a:lnSpc>
              <a:buFontTx/>
              <a:buNone/>
            </a:pPr>
            <a:r>
              <a:rPr lang="fr-FR" sz="2000" b="1" smtClean="0"/>
              <a:t>-</a:t>
            </a:r>
            <a:r>
              <a:rPr lang="fr-FR" sz="2000" b="1" i="1" smtClean="0"/>
              <a:t>да, с обзиром да постоји озонса рупа, претерано излагање Сунцу, без заштите (капа, наочаре, заштитна крема) је посебно опасно у подне.</a:t>
            </a:r>
            <a:endParaRPr lang="en-US" sz="2000" b="1" i="1" smtClean="0"/>
          </a:p>
          <a:p>
            <a:pPr>
              <a:lnSpc>
                <a:spcPct val="80000"/>
              </a:lnSpc>
            </a:pPr>
            <a:endParaRPr lang="en-US" sz="2000" smtClean="0"/>
          </a:p>
        </p:txBody>
      </p:sp>
      <p:pic>
        <p:nvPicPr>
          <p:cNvPr id="40964" name="Picture 4" descr="IMG_3695"/>
          <p:cNvPicPr>
            <a:picLocks noChangeAspect="1" noChangeArrowheads="1"/>
          </p:cNvPicPr>
          <p:nvPr/>
        </p:nvPicPr>
        <p:blipFill>
          <a:blip r:embed="rId2"/>
          <a:srcRect/>
          <a:stretch>
            <a:fillRect/>
          </a:stretch>
        </p:blipFill>
        <p:spPr bwMode="auto">
          <a:xfrm>
            <a:off x="142875" y="4868863"/>
            <a:ext cx="2484438" cy="186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title" idx="4294967295"/>
          </p:nvPr>
        </p:nvSpPr>
        <p:spPr/>
        <p:txBody>
          <a:bodyPr/>
          <a:lstStyle/>
          <a:p>
            <a:r>
              <a:rPr lang="sr-Latn-CS" sz="2800" smtClean="0"/>
              <a:t>4</a:t>
            </a:r>
            <a:r>
              <a:rPr lang="sr-Cyrl-CS" sz="2800" smtClean="0"/>
              <a:t>.корак:</a:t>
            </a:r>
            <a:r>
              <a:rPr lang="sr-Latn-CS" sz="2800" smtClean="0"/>
              <a:t> </a:t>
            </a:r>
            <a:r>
              <a:rPr lang="sr-Cyrl-CS" sz="2800" smtClean="0"/>
              <a:t>Шта треба урадити на глобалном нивоу?</a:t>
            </a:r>
            <a:r>
              <a:rPr lang="sr-Cyrl-CS" smtClean="0"/>
              <a:t> </a:t>
            </a:r>
            <a:endParaRPr lang="en-US" smtClean="0"/>
          </a:p>
        </p:txBody>
      </p:sp>
      <p:sp>
        <p:nvSpPr>
          <p:cNvPr id="4102" name="Rectangle 6"/>
          <p:cNvSpPr>
            <a:spLocks noGrp="1" noChangeArrowheads="1"/>
          </p:cNvSpPr>
          <p:nvPr>
            <p:ph type="body" idx="4294967295"/>
          </p:nvPr>
        </p:nvSpPr>
        <p:spPr/>
        <p:txBody>
          <a:bodyPr/>
          <a:lstStyle/>
          <a:p>
            <a:pPr>
              <a:buFontTx/>
              <a:buNone/>
            </a:pPr>
            <a:r>
              <a:rPr lang="sr-Cyrl-CS" sz="2400" i="1" smtClean="0"/>
              <a:t>Смањење емисије штетних материја у атмосферу, чиме би се смањио ефекат стаклене баште и озонска рупа</a:t>
            </a:r>
            <a:endParaRPr lang="sr-Latn-CS" sz="2400" i="1" smtClean="0"/>
          </a:p>
          <a:p>
            <a:pPr>
              <a:buFontTx/>
              <a:buNone/>
            </a:pPr>
            <a:endParaRPr lang="sr-Cyrl-CS" sz="2400" i="1" smtClean="0"/>
          </a:p>
          <a:p>
            <a:r>
              <a:rPr lang="sr-Cyrl-CS" sz="2400" i="1" smtClean="0"/>
              <a:t>Уштеда енргије (нпр.грађевинарство)</a:t>
            </a:r>
            <a:endParaRPr lang="sr-Latn-CS" sz="2400" i="1" smtClean="0"/>
          </a:p>
          <a:p>
            <a:pPr>
              <a:buFontTx/>
              <a:buNone/>
            </a:pPr>
            <a:endParaRPr lang="sr-Latn-CS" sz="2400" i="1" smtClean="0"/>
          </a:p>
          <a:p>
            <a:r>
              <a:rPr lang="sr-Cyrl-CS" sz="2400" i="1" smtClean="0"/>
              <a:t>Коришћење обновљивих видова енергије (енерија ветра, сунца, био-масе)</a:t>
            </a:r>
            <a:endParaRPr lang="en-US" sz="2400" i="1" smtClean="0"/>
          </a:p>
        </p:txBody>
      </p:sp>
      <p:pic>
        <p:nvPicPr>
          <p:cNvPr id="4103" name="Picture 7" descr="Ozonska rupa"/>
          <p:cNvPicPr>
            <a:picLocks noChangeAspect="1" noChangeArrowheads="1"/>
          </p:cNvPicPr>
          <p:nvPr/>
        </p:nvPicPr>
        <p:blipFill>
          <a:blip r:embed="rId3"/>
          <a:srcRect/>
          <a:stretch>
            <a:fillRect/>
          </a:stretch>
        </p:blipFill>
        <p:spPr bwMode="auto">
          <a:xfrm>
            <a:off x="3995738" y="5029200"/>
            <a:ext cx="2171700" cy="1828800"/>
          </a:xfrm>
          <a:prstGeom prst="rect">
            <a:avLst/>
          </a:prstGeom>
          <a:noFill/>
          <a:ln w="9525">
            <a:noFill/>
            <a:miter lim="800000"/>
            <a:headEnd/>
            <a:tailEnd/>
          </a:ln>
        </p:spPr>
      </p:pic>
      <p:pic>
        <p:nvPicPr>
          <p:cNvPr id="4104" name="Picture 8" descr="image"/>
          <p:cNvPicPr>
            <a:picLocks noChangeAspect="1" noChangeArrowheads="1"/>
          </p:cNvPicPr>
          <p:nvPr/>
        </p:nvPicPr>
        <p:blipFill>
          <a:blip r:embed="rId4" r:link="rId5"/>
          <a:srcRect/>
          <a:stretch>
            <a:fillRect/>
          </a:stretch>
        </p:blipFill>
        <p:spPr bwMode="auto">
          <a:xfrm>
            <a:off x="6324600" y="5072063"/>
            <a:ext cx="2462213" cy="1641475"/>
          </a:xfrm>
          <a:prstGeom prst="rect">
            <a:avLst/>
          </a:prstGeom>
          <a:noFill/>
          <a:ln w="9525">
            <a:noFill/>
            <a:miter lim="800000"/>
            <a:headEnd/>
            <a:tailEnd/>
          </a:ln>
        </p:spPr>
      </p:pic>
      <p:pic>
        <p:nvPicPr>
          <p:cNvPr id="4105" name="Picture 9" descr="building"/>
          <p:cNvPicPr>
            <a:picLocks noChangeAspect="1" noChangeArrowheads="1"/>
          </p:cNvPicPr>
          <p:nvPr/>
        </p:nvPicPr>
        <p:blipFill>
          <a:blip r:embed="rId6"/>
          <a:srcRect/>
          <a:stretch>
            <a:fillRect/>
          </a:stretch>
        </p:blipFill>
        <p:spPr bwMode="auto">
          <a:xfrm>
            <a:off x="2214563" y="5072063"/>
            <a:ext cx="1687512" cy="1698625"/>
          </a:xfrm>
          <a:prstGeom prst="rect">
            <a:avLst/>
          </a:prstGeom>
          <a:noFill/>
          <a:ln w="9525">
            <a:noFill/>
            <a:miter lim="800000"/>
            <a:headEnd/>
            <a:tailEnd/>
          </a:ln>
        </p:spPr>
      </p:pic>
      <p:graphicFrame>
        <p:nvGraphicFramePr>
          <p:cNvPr id="4098" name="Object 3">
            <a:hlinkClick r:id="" action="ppaction://ole?verb=1"/>
          </p:cNvPr>
          <p:cNvGraphicFramePr>
            <a:graphicFrameLocks noChangeAspect="1"/>
          </p:cNvGraphicFramePr>
          <p:nvPr/>
        </p:nvGraphicFramePr>
        <p:xfrm>
          <a:off x="7572375" y="1714500"/>
          <a:ext cx="914400" cy="771525"/>
        </p:xfrm>
        <a:graphic>
          <a:graphicData uri="http://schemas.openxmlformats.org/presentationml/2006/ole">
            <p:oleObj spid="_x0000_s4098" name="Document" showAsIcon="1" r:id="rId7" imgW="914400" imgH="771480" progId="Word.Document.8">
              <p:embed/>
            </p:oleObj>
          </a:graphicData>
        </a:graphic>
      </p:graphicFrame>
      <p:graphicFrame>
        <p:nvGraphicFramePr>
          <p:cNvPr id="4099" name="Object 4">
            <a:hlinkClick r:id="" action="ppaction://ole?verb=1"/>
          </p:cNvPr>
          <p:cNvGraphicFramePr>
            <a:graphicFrameLocks noChangeAspect="1"/>
          </p:cNvGraphicFramePr>
          <p:nvPr/>
        </p:nvGraphicFramePr>
        <p:xfrm>
          <a:off x="7572375" y="2786063"/>
          <a:ext cx="914400" cy="771525"/>
        </p:xfrm>
        <a:graphic>
          <a:graphicData uri="http://schemas.openxmlformats.org/presentationml/2006/ole">
            <p:oleObj spid="_x0000_s4099" name="Document" showAsIcon="1" r:id="rId8" imgW="914400" imgH="771480" progId="Word.Document.8">
              <p:embed/>
            </p:oleObj>
          </a:graphicData>
        </a:graphic>
      </p:graphicFrame>
      <p:graphicFrame>
        <p:nvGraphicFramePr>
          <p:cNvPr id="4100" name="Object 5">
            <a:hlinkClick r:id="" action="ppaction://ole?verb=1"/>
          </p:cNvPr>
          <p:cNvGraphicFramePr>
            <a:graphicFrameLocks noChangeAspect="1"/>
          </p:cNvGraphicFramePr>
          <p:nvPr/>
        </p:nvGraphicFramePr>
        <p:xfrm>
          <a:off x="7572375" y="4214813"/>
          <a:ext cx="914400" cy="771525"/>
        </p:xfrm>
        <a:graphic>
          <a:graphicData uri="http://schemas.openxmlformats.org/presentationml/2006/ole">
            <p:oleObj spid="_x0000_s4100" name="Document" showAsIcon="1" r:id="rId9" imgW="914400" imgH="771480" progId="Word.Documen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395288" y="404813"/>
            <a:ext cx="8001000" cy="838200"/>
          </a:xfrm>
        </p:spPr>
        <p:txBody>
          <a:bodyPr/>
          <a:lstStyle/>
          <a:p>
            <a:r>
              <a:rPr lang="sr-Latn-CS" smtClean="0"/>
              <a:t>5</a:t>
            </a:r>
            <a:r>
              <a:rPr lang="sr-Cyrl-CS" smtClean="0"/>
              <a:t>.корак: Шта </a:t>
            </a:r>
            <a:r>
              <a:rPr lang="sr-Cyrl-CS" b="1" smtClean="0"/>
              <a:t>ЈА</a:t>
            </a:r>
            <a:r>
              <a:rPr lang="sr-Cyrl-CS" smtClean="0"/>
              <a:t> могу да урадим ?</a:t>
            </a:r>
            <a:r>
              <a:rPr lang="en-US" smtClean="0"/>
              <a:t> </a:t>
            </a:r>
          </a:p>
        </p:txBody>
      </p:sp>
      <p:sp>
        <p:nvSpPr>
          <p:cNvPr id="5126" name="Rectangle 3"/>
          <p:cNvSpPr>
            <a:spLocks noGrp="1" noChangeArrowheads="1"/>
          </p:cNvSpPr>
          <p:nvPr>
            <p:ph type="body" idx="1"/>
          </p:nvPr>
        </p:nvSpPr>
        <p:spPr/>
        <p:txBody>
          <a:bodyPr/>
          <a:lstStyle/>
          <a:p>
            <a:pPr>
              <a:buFontTx/>
              <a:buNone/>
            </a:pPr>
            <a:r>
              <a:rPr lang="sr-Cyrl-CS" i="1" smtClean="0"/>
              <a:t>Уштеда енергије </a:t>
            </a:r>
            <a:r>
              <a:rPr lang="sr-Latn-CS" i="1" smtClean="0"/>
              <a:t>:</a:t>
            </a:r>
          </a:p>
          <a:p>
            <a:r>
              <a:rPr lang="sr-Cyrl-CS" i="1" smtClean="0"/>
              <a:t>у кући,</a:t>
            </a:r>
            <a:endParaRPr lang="sr-Latn-CS" i="1" smtClean="0"/>
          </a:p>
          <a:p>
            <a:pPr>
              <a:buFontTx/>
              <a:buNone/>
            </a:pPr>
            <a:endParaRPr lang="sr-Latn-CS" i="1" smtClean="0"/>
          </a:p>
          <a:p>
            <a:r>
              <a:rPr lang="sr-Cyrl-CS" i="1" smtClean="0"/>
              <a:t>при куповини (локални и сезонски производи), </a:t>
            </a:r>
            <a:endParaRPr lang="sr-Latn-CS" i="1" smtClean="0"/>
          </a:p>
          <a:p>
            <a:pPr>
              <a:buFontTx/>
              <a:buNone/>
            </a:pPr>
            <a:endParaRPr lang="sr-Latn-CS" i="1" smtClean="0"/>
          </a:p>
          <a:p>
            <a:r>
              <a:rPr lang="sr-Cyrl-CS" i="1" smtClean="0"/>
              <a:t>у транспорту.</a:t>
            </a:r>
            <a:endParaRPr lang="en-US" i="1" smtClean="0"/>
          </a:p>
        </p:txBody>
      </p:sp>
      <p:graphicFrame>
        <p:nvGraphicFramePr>
          <p:cNvPr id="5122" name="Object 3">
            <a:hlinkClick r:id="" action="ppaction://ole?verb=1"/>
          </p:cNvPr>
          <p:cNvGraphicFramePr>
            <a:graphicFrameLocks noChangeAspect="1"/>
          </p:cNvGraphicFramePr>
          <p:nvPr/>
        </p:nvGraphicFramePr>
        <p:xfrm>
          <a:off x="4786313" y="1714500"/>
          <a:ext cx="1214437" cy="1023938"/>
        </p:xfrm>
        <a:graphic>
          <a:graphicData uri="http://schemas.openxmlformats.org/presentationml/2006/ole">
            <p:oleObj spid="_x0000_s5122" name="Document" showAsIcon="1" r:id="rId3" imgW="914400" imgH="771480" progId="Word.Document.8">
              <p:embed/>
            </p:oleObj>
          </a:graphicData>
        </a:graphic>
      </p:graphicFrame>
      <p:graphicFrame>
        <p:nvGraphicFramePr>
          <p:cNvPr id="5123" name="Object 4">
            <a:hlinkClick r:id="" action="ppaction://ole?verb=1"/>
          </p:cNvPr>
          <p:cNvGraphicFramePr>
            <a:graphicFrameLocks noChangeAspect="1"/>
          </p:cNvGraphicFramePr>
          <p:nvPr/>
        </p:nvGraphicFramePr>
        <p:xfrm>
          <a:off x="5214942" y="3571876"/>
          <a:ext cx="1243012" cy="1049337"/>
        </p:xfrm>
        <a:graphic>
          <a:graphicData uri="http://schemas.openxmlformats.org/presentationml/2006/ole">
            <p:oleObj spid="_x0000_s5123" name="Document" showAsIcon="1" r:id="rId4" imgW="914400" imgH="771480" progId="Word.Document.8">
              <p:embed/>
            </p:oleObj>
          </a:graphicData>
        </a:graphic>
      </p:graphicFrame>
      <p:graphicFrame>
        <p:nvGraphicFramePr>
          <p:cNvPr id="5124" name="Object 5">
            <a:hlinkClick r:id="" action="ppaction://ole?verb=1"/>
          </p:cNvPr>
          <p:cNvGraphicFramePr>
            <a:graphicFrameLocks noChangeAspect="1"/>
          </p:cNvGraphicFramePr>
          <p:nvPr/>
        </p:nvGraphicFramePr>
        <p:xfrm>
          <a:off x="3929063" y="5000625"/>
          <a:ext cx="1354137" cy="1143000"/>
        </p:xfrm>
        <a:graphic>
          <a:graphicData uri="http://schemas.openxmlformats.org/presentationml/2006/ole">
            <p:oleObj spid="_x0000_s5124" name="Document" showAsIcon="1" r:id="rId5" imgW="914400" imgH="771480" progId="Word.Document.8">
              <p:embed/>
            </p:oleObj>
          </a:graphicData>
        </a:graphic>
      </p:graphicFrame>
      <p:pic>
        <p:nvPicPr>
          <p:cNvPr id="2" name="Picture 5" descr="Untitled-1 copy"/>
          <p:cNvPicPr>
            <a:picLocks noChangeAspect="1" noChangeArrowheads="1"/>
          </p:cNvPicPr>
          <p:nvPr/>
        </p:nvPicPr>
        <p:blipFill>
          <a:blip r:embed="rId6"/>
          <a:srcRect/>
          <a:stretch>
            <a:fillRect/>
          </a:stretch>
        </p:blipFill>
        <p:spPr bwMode="auto">
          <a:xfrm>
            <a:off x="6429388" y="4286256"/>
            <a:ext cx="2384425" cy="1404938"/>
          </a:xfrm>
          <a:prstGeom prst="rect">
            <a:avLst/>
          </a:prstGeom>
          <a:noFill/>
          <a:ln w="9525">
            <a:noFill/>
            <a:miter lim="800000"/>
            <a:headEnd/>
            <a:tailEnd/>
          </a:ln>
        </p:spPr>
      </p:pic>
      <p:pic>
        <p:nvPicPr>
          <p:cNvPr id="3" name="Picture 6" descr="Untitled-2 copy"/>
          <p:cNvPicPr>
            <a:picLocks noChangeAspect="1" noChangeArrowheads="1"/>
          </p:cNvPicPr>
          <p:nvPr/>
        </p:nvPicPr>
        <p:blipFill>
          <a:blip r:embed="rId7"/>
          <a:srcRect/>
          <a:stretch>
            <a:fillRect/>
          </a:stretch>
        </p:blipFill>
        <p:spPr bwMode="auto">
          <a:xfrm>
            <a:off x="1071538" y="5475287"/>
            <a:ext cx="2171700" cy="138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sr-Latn-CS" smtClean="0"/>
              <a:t>6</a:t>
            </a:r>
            <a:r>
              <a:rPr lang="sr-Cyrl-CS" smtClean="0"/>
              <a:t>.корак: Шта даље? Предлози...</a:t>
            </a:r>
            <a:endParaRPr lang="en-US" smtClean="0"/>
          </a:p>
        </p:txBody>
      </p:sp>
      <p:sp>
        <p:nvSpPr>
          <p:cNvPr id="41987" name="Rectangle 3"/>
          <p:cNvSpPr>
            <a:spLocks noGrp="1" noChangeArrowheads="1"/>
          </p:cNvSpPr>
          <p:nvPr>
            <p:ph type="body" idx="1"/>
          </p:nvPr>
        </p:nvSpPr>
        <p:spPr/>
        <p:txBody>
          <a:bodyPr/>
          <a:lstStyle/>
          <a:p>
            <a:pPr>
              <a:lnSpc>
                <a:spcPct val="90000"/>
              </a:lnSpc>
            </a:pPr>
            <a:r>
              <a:rPr lang="sr-Cyrl-CS" smtClean="0"/>
              <a:t>Један од предлога је наше стечено знање о ГЛОБАЛНИМ ПРОМЕНАМА прикупимо и напишемо КЊИГУ за вршњаке!</a:t>
            </a:r>
          </a:p>
          <a:p>
            <a:pPr>
              <a:lnSpc>
                <a:spcPct val="90000"/>
              </a:lnSpc>
            </a:pPr>
            <a:r>
              <a:rPr lang="sr-Cyrl-CS" smtClean="0"/>
              <a:t>Други: да неке од огледа прикажемо својим друговима из других одељења и разреда.</a:t>
            </a:r>
          </a:p>
          <a:p>
            <a:pPr>
              <a:lnSpc>
                <a:spcPct val="90000"/>
              </a:lnSpc>
            </a:pPr>
            <a:r>
              <a:rPr lang="sr-Cyrl-CS" smtClean="0"/>
              <a:t>-Да напишемо чланак у нашем школском листу ЗВРК.</a:t>
            </a:r>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sr-Latn-CS" smtClean="0"/>
              <a:t>7</a:t>
            </a:r>
            <a:r>
              <a:rPr lang="sr-Cyrl-CS" smtClean="0"/>
              <a:t>.корак:КВИЗ:</a:t>
            </a:r>
            <a:endParaRPr lang="en-US" smtClean="0"/>
          </a:p>
        </p:txBody>
      </p:sp>
      <p:sp>
        <p:nvSpPr>
          <p:cNvPr id="43011" name="Rectangle 3"/>
          <p:cNvSpPr>
            <a:spLocks noGrp="1" noChangeArrowheads="1"/>
          </p:cNvSpPr>
          <p:nvPr>
            <p:ph type="body" idx="1"/>
          </p:nvPr>
        </p:nvSpPr>
        <p:spPr/>
        <p:txBody>
          <a:bodyPr/>
          <a:lstStyle/>
          <a:p>
            <a:r>
              <a:rPr lang="sr-Cyrl-CS" smtClean="0"/>
              <a:t>Ученици  и ПРИЈАТЕЉИ раде АНКЕТУ:</a:t>
            </a:r>
          </a:p>
          <a:p>
            <a:pPr>
              <a:buFontTx/>
              <a:buNone/>
            </a:pPr>
            <a:r>
              <a:rPr lang="sr-Cyrl-CS" smtClean="0"/>
              <a:t>  ДА ЛИ СТЕ ВЕЋ ПОСТАЛИ ЕКО-ГРАЂАНИН? </a:t>
            </a:r>
          </a:p>
          <a:p>
            <a:pPr>
              <a:buFontTx/>
              <a:buNone/>
            </a:pPr>
            <a:r>
              <a:rPr lang="sr-Cyrl-CS" smtClean="0"/>
              <a:t>(и сами проверавају да ли су то и постали) </a:t>
            </a: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fr-FR" sz="2800" b="1" smtClean="0"/>
              <a:t>Образовање за одрживи развој :</a:t>
            </a:r>
            <a:r>
              <a:rPr lang="sr-Latn-CS" sz="2800" b="1" smtClean="0">
                <a:latin typeface="Arial" charset="0"/>
              </a:rPr>
              <a:t/>
            </a:r>
            <a:br>
              <a:rPr lang="sr-Latn-CS" sz="2800" b="1" smtClean="0">
                <a:latin typeface="Arial" charset="0"/>
              </a:rPr>
            </a:br>
            <a:r>
              <a:rPr lang="fr-FR" sz="2800" b="1" smtClean="0"/>
              <a:t> право и обавеза</a:t>
            </a:r>
            <a:endParaRPr lang="en-US" sz="2800" b="1" smtClean="0"/>
          </a:p>
        </p:txBody>
      </p:sp>
      <p:sp>
        <p:nvSpPr>
          <p:cNvPr id="20483" name="Rectangle 3"/>
          <p:cNvSpPr>
            <a:spLocks noGrp="1" noChangeArrowheads="1"/>
          </p:cNvSpPr>
          <p:nvPr>
            <p:ph type="body" idx="1"/>
          </p:nvPr>
        </p:nvSpPr>
        <p:spPr/>
        <p:txBody>
          <a:bodyPr/>
          <a:lstStyle/>
          <a:p>
            <a:pPr>
              <a:lnSpc>
                <a:spcPct val="80000"/>
              </a:lnSpc>
            </a:pPr>
            <a:endParaRPr lang="en-US" sz="2000" b="1" smtClean="0"/>
          </a:p>
          <a:p>
            <a:pPr>
              <a:lnSpc>
                <a:spcPct val="80000"/>
              </a:lnSpc>
            </a:pPr>
            <a:r>
              <a:rPr lang="fr-FR" sz="2000" smtClean="0"/>
              <a:t> Циљ је да деца још у најранијем животном добу постану одговорна и да личним деловањем односно свакодневним понашањем и односом према  потрошњи допринесу  заштит</a:t>
            </a:r>
            <a:r>
              <a:rPr lang="sr-Cyrl-CS" sz="2000" smtClean="0"/>
              <a:t>и</a:t>
            </a:r>
            <a:r>
              <a:rPr lang="fr-FR" sz="2000" smtClean="0"/>
              <a:t> животног окружења, постајући на тај начин свесни грађани.</a:t>
            </a:r>
          </a:p>
          <a:p>
            <a:pPr>
              <a:lnSpc>
                <a:spcPct val="80000"/>
              </a:lnSpc>
            </a:pPr>
            <a:r>
              <a:rPr lang="fr-FR" sz="2000" smtClean="0"/>
              <a:t>Основна школа пружа изузетне могућности за изучавање климатских промена</a:t>
            </a:r>
            <a:r>
              <a:rPr lang="sr-Cyrl-CS" sz="2000" smtClean="0"/>
              <a:t>,</a:t>
            </a:r>
            <a:r>
              <a:rPr lang="fr-FR" sz="2000" smtClean="0"/>
              <a:t> </a:t>
            </a:r>
            <a:r>
              <a:rPr lang="sr-Cyrl-CS" sz="2000" smtClean="0"/>
              <a:t>ј</a:t>
            </a:r>
            <a:r>
              <a:rPr lang="fr-FR" sz="2000" smtClean="0"/>
              <a:t>ер се, при његовом разматрању и решавању, позивамо на природне науке, историју, географију, грађанско образовање, итд. С друге стране, успостављена веза између школе, односно учитеља, наставника  и породица омогућује веома успешно оспособ</a:t>
            </a:r>
            <a:r>
              <a:rPr lang="sr-Cyrl-CS" sz="2000" smtClean="0"/>
              <a:t>љ</a:t>
            </a:r>
            <a:r>
              <a:rPr lang="fr-FR" sz="2000" smtClean="0"/>
              <a:t>авање деце која у свакодневном животу треба да прихавте норме које ће доприносити превладавању овог проблема.</a:t>
            </a:r>
            <a:endParaRPr lang="en-US" sz="2000" smtClean="0"/>
          </a:p>
        </p:txBody>
      </p:sp>
      <p:pic>
        <p:nvPicPr>
          <p:cNvPr id="20484" name="Picture 5" descr="Radović:  Konsenzus država oko klimatskih promena"/>
          <p:cNvPicPr>
            <a:picLocks noChangeAspect="1" noChangeArrowheads="1"/>
          </p:cNvPicPr>
          <p:nvPr/>
        </p:nvPicPr>
        <p:blipFill>
          <a:blip r:embed="rId2"/>
          <a:srcRect/>
          <a:stretch>
            <a:fillRect/>
          </a:stretch>
        </p:blipFill>
        <p:spPr bwMode="auto">
          <a:xfrm>
            <a:off x="6804025" y="5084763"/>
            <a:ext cx="2160588" cy="1503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sr-Latn-CS" b="1" smtClean="0"/>
              <a:t>8</a:t>
            </a:r>
            <a:r>
              <a:rPr lang="sr-Cyrl-CS" b="1" smtClean="0"/>
              <a:t>. корак: Утисци...</a:t>
            </a:r>
            <a:endParaRPr lang="en-US" b="1" smtClean="0"/>
          </a:p>
        </p:txBody>
      </p:sp>
      <p:sp>
        <p:nvSpPr>
          <p:cNvPr id="44035" name="Rectangle 3"/>
          <p:cNvSpPr>
            <a:spLocks noGrp="1" noChangeArrowheads="1"/>
          </p:cNvSpPr>
          <p:nvPr>
            <p:ph type="body" idx="1"/>
          </p:nvPr>
        </p:nvSpPr>
        <p:spPr/>
        <p:txBody>
          <a:bodyPr/>
          <a:lstStyle/>
          <a:p>
            <a:r>
              <a:rPr lang="sr-Cyrl-CS" b="1" smtClean="0"/>
              <a:t>и ученици и пријатељи!!!</a:t>
            </a:r>
            <a:endParaRPr lang="sr-Cyrl-CS" smtClean="0"/>
          </a:p>
          <a:p>
            <a:r>
              <a:rPr lang="sr-Cyrl-CS" smtClean="0"/>
              <a:t>ПЛУС: ( Оснивање новинарског тима за писање књиге</a:t>
            </a:r>
            <a:r>
              <a:rPr lang="sr-Latn-CS" smtClean="0"/>
              <a:t>, </a:t>
            </a:r>
            <a:r>
              <a:rPr lang="sr-Cyrl-CS" smtClean="0"/>
              <a:t>за коју ћемо користити прикупљене писане извештаје група!) </a:t>
            </a:r>
          </a:p>
          <a:p>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sr-Cyrl-CS" smtClean="0"/>
              <a:t>Књига</a:t>
            </a:r>
            <a:endParaRPr lang="en-US" smtClean="0"/>
          </a:p>
        </p:txBody>
      </p:sp>
      <p:sp>
        <p:nvSpPr>
          <p:cNvPr id="45059" name="Rectangle 3"/>
          <p:cNvSpPr>
            <a:spLocks noGrp="1" noChangeArrowheads="1"/>
          </p:cNvSpPr>
          <p:nvPr>
            <p:ph type="body" idx="1"/>
          </p:nvPr>
        </p:nvSpPr>
        <p:spPr/>
        <p:txBody>
          <a:bodyPr/>
          <a:lstStyle/>
          <a:p>
            <a:r>
              <a:rPr lang="sr-Cyrl-CS" smtClean="0"/>
              <a:t>Књигу смо написли...</a:t>
            </a:r>
          </a:p>
          <a:p>
            <a:r>
              <a:rPr lang="sr-Cyrl-CS" smtClean="0"/>
              <a:t>...још да је објавимо...</a:t>
            </a:r>
          </a:p>
          <a:p>
            <a:r>
              <a:rPr lang="sr-Cyrl-CS" smtClean="0"/>
              <a:t>Имамо и спот и ППТ на сајту школе </a:t>
            </a:r>
            <a:r>
              <a:rPr lang="sr-Latn-CS" smtClean="0"/>
              <a:t>www.</a:t>
            </a:r>
            <a:r>
              <a:rPr lang="en-US" smtClean="0"/>
              <a:t>os_vukstkaradzic.edu.rs</a:t>
            </a:r>
          </a:p>
        </p:txBody>
      </p:sp>
      <p:pic>
        <p:nvPicPr>
          <p:cNvPr id="45060" name="Picture 4" descr="odrzivi_razvoj"/>
          <p:cNvPicPr>
            <a:picLocks noChangeAspect="1" noChangeArrowheads="1"/>
          </p:cNvPicPr>
          <p:nvPr/>
        </p:nvPicPr>
        <p:blipFill>
          <a:blip r:embed="rId2"/>
          <a:srcRect/>
          <a:stretch>
            <a:fillRect/>
          </a:stretch>
        </p:blipFill>
        <p:spPr bwMode="auto">
          <a:xfrm>
            <a:off x="3132138" y="3789363"/>
            <a:ext cx="2628900" cy="172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sr-Cyrl-CS" smtClean="0"/>
              <a:t>П.С. </a:t>
            </a:r>
            <a:r>
              <a:rPr lang="en-US" b="1" smtClean="0"/>
              <a:t>Копенхаген: </a:t>
            </a:r>
          </a:p>
        </p:txBody>
      </p:sp>
      <p:sp>
        <p:nvSpPr>
          <p:cNvPr id="46083" name="Rectangle 3"/>
          <p:cNvSpPr>
            <a:spLocks noGrp="1" noChangeArrowheads="1"/>
          </p:cNvSpPr>
          <p:nvPr>
            <p:ph type="body" idx="1"/>
          </p:nvPr>
        </p:nvSpPr>
        <p:spPr/>
        <p:txBody>
          <a:bodyPr/>
          <a:lstStyle/>
          <a:p>
            <a:pPr>
              <a:lnSpc>
                <a:spcPct val="80000"/>
              </a:lnSpc>
            </a:pPr>
            <a:r>
              <a:rPr lang="en-US" sz="2800" smtClean="0"/>
              <a:t>децембар 2009.</a:t>
            </a:r>
          </a:p>
          <a:p>
            <a:pPr>
              <a:lnSpc>
                <a:spcPct val="80000"/>
              </a:lnSpc>
            </a:pPr>
            <a:r>
              <a:rPr lang="en-US" sz="2800" smtClean="0"/>
              <a:t>У главном граду Данске, Копенхагену(Цопенхаген),  је почела светска конференција о климатским променама у организацији Уједињених Нација(УН). На скупу ће, током две следеће недеље, делегације 192 земље водити разговоре о новом споразуму, односно о мерама на које ће се њихове владе обавезати у оквиру борбе против климатских промена и загађења атмосфере.</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4294967295"/>
          </p:nvPr>
        </p:nvSpPr>
        <p:spPr>
          <a:xfrm>
            <a:off x="1331913" y="2708275"/>
            <a:ext cx="7383462" cy="1863725"/>
          </a:xfrm>
        </p:spPr>
        <p:txBody>
          <a:bodyPr/>
          <a:lstStyle/>
          <a:p>
            <a:pPr algn="ctr" eaLnBrk="1" hangingPunct="1">
              <a:lnSpc>
                <a:spcPct val="80000"/>
              </a:lnSpc>
              <a:buFontTx/>
              <a:buNone/>
            </a:pPr>
            <a:r>
              <a:rPr lang="sr-Cyrl-CS" sz="2000" i="1" smtClean="0"/>
              <a:t>Међународни дан планете Земље обележава се сваке године 22.априла у 175 земаља света. Година 2008. је имала за тему </a:t>
            </a:r>
            <a:r>
              <a:rPr lang="sr-Cyrl-CS" sz="2000" b="1" i="1" smtClean="0"/>
              <a:t>глобално загревање</a:t>
            </a:r>
            <a:r>
              <a:rPr lang="sr-Cyrl-CS" sz="2000" i="1" smtClean="0"/>
              <a:t> (што је у ствари назив за повећање просечне температуре земљине атмосфере и океана) и </a:t>
            </a:r>
            <a:r>
              <a:rPr lang="sr-Cyrl-CS" sz="2000" b="1" i="1" smtClean="0"/>
              <a:t>његове последице.</a:t>
            </a:r>
            <a:endParaRPr lang="en-US" sz="2000" b="1" i="1"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4294967295"/>
          </p:nvPr>
        </p:nvSpPr>
        <p:spPr>
          <a:xfrm>
            <a:off x="1476375" y="1916113"/>
            <a:ext cx="7427913" cy="2159000"/>
          </a:xfrm>
        </p:spPr>
        <p:txBody>
          <a:bodyPr/>
          <a:lstStyle/>
          <a:p>
            <a:pPr algn="ctr" eaLnBrk="1" hangingPunct="1">
              <a:lnSpc>
                <a:spcPct val="80000"/>
              </a:lnSpc>
              <a:buFontTx/>
              <a:buNone/>
            </a:pPr>
            <a:r>
              <a:rPr lang="sr-Cyrl-CS" sz="2000" i="1" smtClean="0"/>
              <a:t>Научни концензус не </a:t>
            </a:r>
            <a:r>
              <a:rPr lang="sr-Latn-CS" sz="2000" i="1" smtClean="0"/>
              <a:t>постоји. Најзаступљенија је теорија према којој је глобално загревање последица присуства угљен-диоксида и метана пореклом од индустријских постројења у развијеним земљама. Према тој теорији повећана концентрација поменутих гасова доводи до такозваног </a:t>
            </a:r>
            <a:r>
              <a:rPr lang="sr-Latn-CS" sz="2000" b="1" i="1" smtClean="0"/>
              <a:t>ефекта стаклене баште</a:t>
            </a:r>
            <a:r>
              <a:rPr lang="sr-Latn-CS" sz="2000" i="1" smtClean="0"/>
              <a:t> у атмосфери</a:t>
            </a:r>
            <a:r>
              <a:rPr lang="sr-Cyrl-CS" sz="2000" i="1" smtClean="0"/>
              <a:t>-</a:t>
            </a:r>
            <a:r>
              <a:rPr lang="sr-Latn-CS" sz="2000" i="1" smtClean="0"/>
              <a:t>  израз загревања планете Земље настао поремећајем енергетске равнотеже између количине зрачења које од Сунца прима и у свемир зрачи Земљина површина.</a:t>
            </a:r>
            <a:endParaRPr lang="en-US" sz="2000" i="1"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4294967295"/>
          </p:nvPr>
        </p:nvSpPr>
        <p:spPr>
          <a:xfrm>
            <a:off x="1044575" y="2651125"/>
            <a:ext cx="7569200" cy="1984375"/>
          </a:xfrm>
        </p:spPr>
        <p:txBody>
          <a:bodyPr/>
          <a:lstStyle/>
          <a:p>
            <a:pPr algn="ctr" eaLnBrk="1" hangingPunct="1">
              <a:lnSpc>
                <a:spcPct val="80000"/>
              </a:lnSpc>
              <a:buFontTx/>
              <a:buNone/>
            </a:pPr>
            <a:r>
              <a:rPr lang="sr-Cyrl-CS" sz="2000" i="1" smtClean="0"/>
              <a:t>Човечанство, још од доба индустријские револуције X</a:t>
            </a:r>
            <a:r>
              <a:rPr lang="sr-Latn-CS" sz="2000" i="1" smtClean="0"/>
              <a:t>I</a:t>
            </a:r>
            <a:r>
              <a:rPr lang="sr-Cyrl-CS" sz="2000" i="1" smtClean="0"/>
              <a:t>X-ог века, непрекидно исказује све већу </a:t>
            </a:r>
            <a:r>
              <a:rPr lang="sr-Cyrl-CS" sz="2000" b="1" i="1" smtClean="0"/>
              <a:t>потребу за енергијом</a:t>
            </a:r>
            <a:r>
              <a:rPr lang="sr-Cyrl-CS" sz="2000" i="1" smtClean="0"/>
              <a:t>, а самим тим и повећава емисију гасова који су одговрони за ефекат стаклене баште (угљен-диоксид, водена пара, метан...) У емисији ових гасова учествује индустрија, пољопривреда, транспорт, насеља, тј., скоро сви сектори човекове активности!</a:t>
            </a:r>
            <a:endParaRPr lang="en-US" sz="2000" i="1"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4294967295"/>
          </p:nvPr>
        </p:nvSpPr>
        <p:spPr>
          <a:xfrm>
            <a:off x="457200" y="3009900"/>
            <a:ext cx="8229600" cy="1284288"/>
          </a:xfrm>
        </p:spPr>
        <p:txBody>
          <a:bodyPr/>
          <a:lstStyle/>
          <a:p>
            <a:pPr algn="ctr" eaLnBrk="1" hangingPunct="1">
              <a:lnSpc>
                <a:spcPct val="80000"/>
              </a:lnSpc>
              <a:buFontTx/>
              <a:buNone/>
            </a:pPr>
            <a:r>
              <a:rPr lang="fr-FR" sz="2000" smtClean="0"/>
              <a:t>(</a:t>
            </a:r>
            <a:r>
              <a:rPr lang="sr-Cyrl-CS" sz="1800" i="1" smtClean="0"/>
              <a:t>Наша планета је знатно рањивија него што мислимо па се и ефекат климатских промена већ осећа</a:t>
            </a:r>
            <a:r>
              <a:rPr lang="sr-Latn-CS" sz="1800" i="1" smtClean="0"/>
              <a:t>:</a:t>
            </a:r>
            <a:r>
              <a:rPr lang="sr-Cyrl-CS" sz="1800" i="1" smtClean="0"/>
              <a:t>п</a:t>
            </a:r>
            <a:r>
              <a:rPr lang="fr-FR" sz="1800" i="1" smtClean="0"/>
              <a:t>ораст темпертуре, отапање ледника и </a:t>
            </a:r>
            <a:r>
              <a:rPr lang="sr-Cyrl-CS" sz="1800" i="1" smtClean="0"/>
              <a:t>по</a:t>
            </a:r>
            <a:r>
              <a:rPr lang="fr-FR" sz="1800" i="1" smtClean="0"/>
              <a:t>раст нивоа мора</a:t>
            </a:r>
            <a:r>
              <a:rPr lang="fr-FR" sz="1800" smtClean="0"/>
              <a:t>,</a:t>
            </a:r>
            <a:r>
              <a:rPr lang="fr-FR" sz="1800" b="1" smtClean="0"/>
              <a:t> </a:t>
            </a:r>
            <a:r>
              <a:rPr lang="fr-FR" sz="1800" i="1" smtClean="0"/>
              <a:t>екстремне климатске ситуације</a:t>
            </a:r>
            <a:r>
              <a:rPr lang="fr-FR" sz="1800" smtClean="0"/>
              <a:t>, </a:t>
            </a:r>
            <a:r>
              <a:rPr lang="fr-FR" sz="1800" i="1" smtClean="0"/>
              <a:t>нестајање живих врста на целој планети</a:t>
            </a:r>
            <a:r>
              <a:rPr lang="fr-FR" sz="1800" smtClean="0"/>
              <a:t>....)</a:t>
            </a:r>
            <a:endParaRPr lang="en-US" sz="180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4294967295"/>
          </p:nvPr>
        </p:nvSpPr>
        <p:spPr>
          <a:xfrm>
            <a:off x="1331913" y="2349500"/>
            <a:ext cx="7499350" cy="1871663"/>
          </a:xfrm>
        </p:spPr>
        <p:txBody>
          <a:bodyPr/>
          <a:lstStyle/>
          <a:p>
            <a:pPr algn="ctr" eaLnBrk="1" hangingPunct="1">
              <a:lnSpc>
                <a:spcPct val="80000"/>
              </a:lnSpc>
              <a:buFontTx/>
              <a:buNone/>
            </a:pPr>
            <a:r>
              <a:rPr lang="fr-FR" sz="2000" i="1" smtClean="0"/>
              <a:t>Претерано излагање Сунцу може бити штетно по наше здравље, с обзиром на рупу у озонском омотачу, који би требао да нас штити од претеране количине УВ зрака, а  који могу да изазову рак коже, катаракту (болест очију), поремећаје у имуном систему....)</a:t>
            </a:r>
            <a:endParaRPr lang="en-US" sz="2000" i="1"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52226" name="Rectangle 3"/>
          <p:cNvSpPr>
            <a:spLocks noGrp="1" noChangeArrowheads="1"/>
          </p:cNvSpPr>
          <p:nvPr>
            <p:ph type="body" idx="4294967295"/>
          </p:nvPr>
        </p:nvSpPr>
        <p:spPr>
          <a:xfrm>
            <a:off x="1331913" y="2349500"/>
            <a:ext cx="7499350" cy="1871663"/>
          </a:xfrm>
        </p:spPr>
        <p:txBody>
          <a:bodyPr/>
          <a:lstStyle/>
          <a:p>
            <a:pPr algn="ctr" eaLnBrk="1" hangingPunct="1">
              <a:buFontTx/>
              <a:buNone/>
            </a:pPr>
            <a:r>
              <a:rPr lang="sr-Cyrl-CS" smtClean="0">
                <a:latin typeface="Arial" charset="0"/>
              </a:rPr>
              <a:t>Агрегатна стања супстације су: чврсто, течно, гасовито и стање плазме</a:t>
            </a:r>
            <a:endParaRPr lang="en-US" smtClean="0">
              <a:latin typeface="Arial"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53250" name="Rectangle 3"/>
          <p:cNvSpPr>
            <a:spLocks noGrp="1" noChangeArrowheads="1"/>
          </p:cNvSpPr>
          <p:nvPr>
            <p:ph type="body" idx="4294967295"/>
          </p:nvPr>
        </p:nvSpPr>
        <p:spPr>
          <a:xfrm>
            <a:off x="1331913" y="2349500"/>
            <a:ext cx="7499350" cy="1871663"/>
          </a:xfrm>
        </p:spPr>
        <p:txBody>
          <a:bodyPr/>
          <a:lstStyle/>
          <a:p>
            <a:pPr algn="ctr" eaLnBrk="1" hangingPunct="1">
              <a:lnSpc>
                <a:spcPct val="90000"/>
              </a:lnSpc>
              <a:buFontTx/>
              <a:buNone/>
            </a:pPr>
            <a:r>
              <a:rPr lang="sr-Cyrl-CS" sz="2400" smtClean="0">
                <a:latin typeface="Arial" charset="0"/>
              </a:rPr>
              <a:t>Прелазак из једног у друго агрегатно стање назива се фазни прелази (топљење, очвршћавање, испаравање, кондезовање, сублимација) и они се дешавају када се супстацији додаје или одузима одређена количина топлоте.</a:t>
            </a:r>
            <a:endParaRPr lang="en-US" sz="2400" smtClean="0">
              <a:latin typeface="Arial"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388" y="476250"/>
            <a:ext cx="8642350" cy="1096963"/>
          </a:xfrm>
        </p:spPr>
        <p:txBody>
          <a:bodyPr/>
          <a:lstStyle/>
          <a:p>
            <a:pPr eaLnBrk="1" hangingPunct="1"/>
            <a:r>
              <a:rPr lang="en-US" sz="2800" smtClean="0">
                <a:solidFill>
                  <a:srgbClr val="FFFF99"/>
                </a:solidFill>
              </a:rPr>
              <a:t> </a:t>
            </a:r>
            <a:br>
              <a:rPr lang="en-US" sz="2800" smtClean="0">
                <a:solidFill>
                  <a:srgbClr val="FFFF99"/>
                </a:solidFill>
              </a:rPr>
            </a:br>
            <a:r>
              <a:rPr lang="sr-Cyrl-CS" sz="2800" b="1" smtClean="0">
                <a:solidFill>
                  <a:srgbClr val="FFFF99"/>
                </a:solidFill>
              </a:rPr>
              <a:t>Глобалне промене се дешавају, зар не...</a:t>
            </a:r>
            <a:endParaRPr lang="en-US" sz="2800" b="1" smtClean="0">
              <a:solidFill>
                <a:srgbClr val="FFFF99"/>
              </a:solidFill>
            </a:endParaRPr>
          </a:p>
        </p:txBody>
      </p:sp>
      <p:sp>
        <p:nvSpPr>
          <p:cNvPr id="21507" name="Rectangle 3"/>
          <p:cNvSpPr>
            <a:spLocks noGrp="1" noChangeArrowheads="1"/>
          </p:cNvSpPr>
          <p:nvPr>
            <p:ph type="body" idx="1"/>
          </p:nvPr>
        </p:nvSpPr>
        <p:spPr>
          <a:xfrm>
            <a:off x="1143000" y="2071688"/>
            <a:ext cx="7499350" cy="3660775"/>
          </a:xfrm>
        </p:spPr>
        <p:txBody>
          <a:bodyPr/>
          <a:lstStyle/>
          <a:p>
            <a:pPr eaLnBrk="1" hangingPunct="1"/>
            <a:r>
              <a:rPr lang="sr-Cyrl-CS" smtClean="0"/>
              <a:t>И зато вас водимо на путовање кроз 3 радионице (пет часова) овог тима:</a:t>
            </a:r>
          </a:p>
          <a:p>
            <a:pPr eaLnBrk="1" hangingPunct="1"/>
            <a:r>
              <a:rPr lang="sr-Cyrl-CS" smtClean="0">
                <a:solidFill>
                  <a:srgbClr val="92D050"/>
                </a:solidFill>
              </a:rPr>
              <a:t>1. Биологија (обрада) (60 </a:t>
            </a:r>
            <a:r>
              <a:rPr lang="sr-Latn-CS" smtClean="0">
                <a:solidFill>
                  <a:srgbClr val="92D050"/>
                </a:solidFill>
              </a:rPr>
              <a:t>min</a:t>
            </a:r>
            <a:r>
              <a:rPr lang="sr-Cyrl-CS" smtClean="0">
                <a:solidFill>
                  <a:srgbClr val="92D050"/>
                </a:solidFill>
              </a:rPr>
              <a:t>) </a:t>
            </a:r>
          </a:p>
          <a:p>
            <a:pPr eaLnBrk="1" hangingPunct="1"/>
            <a:r>
              <a:rPr lang="en-US" smtClean="0">
                <a:solidFill>
                  <a:srgbClr val="CC00CC"/>
                </a:solidFill>
              </a:rPr>
              <a:t>2</a:t>
            </a:r>
            <a:r>
              <a:rPr lang="sr-Cyrl-CS" smtClean="0">
                <a:solidFill>
                  <a:srgbClr val="CC00CC"/>
                </a:solidFill>
              </a:rPr>
              <a:t>. Физика (утврђивање) (105 </a:t>
            </a:r>
            <a:r>
              <a:rPr lang="sr-Latn-CS" smtClean="0">
                <a:solidFill>
                  <a:srgbClr val="CC00CC"/>
                </a:solidFill>
              </a:rPr>
              <a:t>min</a:t>
            </a:r>
            <a:r>
              <a:rPr lang="sr-Cyrl-CS" smtClean="0">
                <a:solidFill>
                  <a:srgbClr val="CC00CC"/>
                </a:solidFill>
              </a:rPr>
              <a:t>) </a:t>
            </a:r>
          </a:p>
          <a:p>
            <a:pPr eaLnBrk="1" hangingPunct="1"/>
            <a:r>
              <a:rPr lang="en-US" smtClean="0">
                <a:solidFill>
                  <a:srgbClr val="92D050"/>
                </a:solidFill>
              </a:rPr>
              <a:t>3</a:t>
            </a:r>
            <a:r>
              <a:rPr lang="sr-Latn-CS" smtClean="0">
                <a:solidFill>
                  <a:srgbClr val="92D050"/>
                </a:solidFill>
              </a:rPr>
              <a:t>. </a:t>
            </a:r>
            <a:r>
              <a:rPr lang="sr-Cyrl-CS" smtClean="0">
                <a:solidFill>
                  <a:srgbClr val="92D050"/>
                </a:solidFill>
              </a:rPr>
              <a:t>Биологија (утврђивање) (60</a:t>
            </a:r>
            <a:r>
              <a:rPr lang="sr-Latn-CS" smtClean="0">
                <a:solidFill>
                  <a:srgbClr val="92D050"/>
                </a:solidFill>
              </a:rPr>
              <a:t> min</a:t>
            </a:r>
            <a:r>
              <a:rPr lang="sr-Cyrl-CS" smtClean="0">
                <a:solidFill>
                  <a:srgbClr val="92D050"/>
                </a:solidFill>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A50021"/>
        </a:solidFill>
        <a:effectLst/>
      </p:bgPr>
    </p:bg>
    <p:spTree>
      <p:nvGrpSpPr>
        <p:cNvPr id="1" name=""/>
        <p:cNvGrpSpPr/>
        <p:nvPr/>
      </p:nvGrpSpPr>
      <p:grpSpPr>
        <a:xfrm>
          <a:off x="0" y="0"/>
          <a:ext cx="0" cy="0"/>
          <a:chOff x="0" y="0"/>
          <a:chExt cx="0" cy="0"/>
        </a:xfrm>
      </p:grpSpPr>
      <p:sp>
        <p:nvSpPr>
          <p:cNvPr id="54274" name="Rectangle 3"/>
          <p:cNvSpPr>
            <a:spLocks noGrp="1" noChangeArrowheads="1"/>
          </p:cNvSpPr>
          <p:nvPr>
            <p:ph type="body" idx="4294967295"/>
          </p:nvPr>
        </p:nvSpPr>
        <p:spPr>
          <a:xfrm>
            <a:off x="1331913" y="2349500"/>
            <a:ext cx="7499350" cy="1223963"/>
          </a:xfrm>
        </p:spPr>
        <p:txBody>
          <a:bodyPr/>
          <a:lstStyle/>
          <a:p>
            <a:pPr algn="ctr" eaLnBrk="1" hangingPunct="1">
              <a:lnSpc>
                <a:spcPct val="90000"/>
              </a:lnSpc>
              <a:buFontTx/>
              <a:buNone/>
            </a:pPr>
            <a:r>
              <a:rPr lang="sr-Cyrl-CS" sz="2400" smtClean="0">
                <a:latin typeface="Arial" charset="0"/>
              </a:rPr>
              <a:t>Сва тела се на топлоти шире.</a:t>
            </a:r>
            <a:endParaRPr lang="en-US" sz="2400" smtClean="0">
              <a:latin typeface="Arial"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A50021"/>
        </a:solidFill>
        <a:effectLst/>
      </p:bgPr>
    </p:bg>
    <p:spTree>
      <p:nvGrpSpPr>
        <p:cNvPr id="1" name=""/>
        <p:cNvGrpSpPr/>
        <p:nvPr/>
      </p:nvGrpSpPr>
      <p:grpSpPr>
        <a:xfrm>
          <a:off x="0" y="0"/>
          <a:ext cx="0" cy="0"/>
          <a:chOff x="0" y="0"/>
          <a:chExt cx="0" cy="0"/>
        </a:xfrm>
      </p:grpSpPr>
      <p:sp>
        <p:nvSpPr>
          <p:cNvPr id="55298" name="Rectangle 3"/>
          <p:cNvSpPr>
            <a:spLocks noGrp="1" noChangeArrowheads="1"/>
          </p:cNvSpPr>
          <p:nvPr>
            <p:ph type="body" idx="4294967295"/>
          </p:nvPr>
        </p:nvSpPr>
        <p:spPr>
          <a:xfrm>
            <a:off x="1331913" y="2349500"/>
            <a:ext cx="7499350" cy="2663825"/>
          </a:xfrm>
        </p:spPr>
        <p:txBody>
          <a:bodyPr/>
          <a:lstStyle/>
          <a:p>
            <a:pPr algn="ctr" eaLnBrk="1" hangingPunct="1">
              <a:buFontTx/>
              <a:buNone/>
            </a:pPr>
            <a:r>
              <a:rPr lang="sr-Cyrl-CS" smtClean="0">
                <a:latin typeface="Arial" charset="0"/>
              </a:rPr>
              <a:t>Температура је величина која карактерише степен загрејаности тела и мери се термометром.</a:t>
            </a:r>
            <a:endParaRPr lang="en-US" smtClean="0">
              <a:latin typeface="Arial"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4294967295"/>
          </p:nvPr>
        </p:nvSpPr>
        <p:spPr>
          <a:xfrm>
            <a:off x="1331913" y="2349500"/>
            <a:ext cx="7499350" cy="2663825"/>
          </a:xfrm>
        </p:spPr>
        <p:txBody>
          <a:bodyPr/>
          <a:lstStyle/>
          <a:p>
            <a:pPr algn="ctr" eaLnBrk="1" hangingPunct="1">
              <a:buFontTx/>
              <a:buNone/>
            </a:pPr>
            <a:r>
              <a:rPr lang="sr-Cyrl-CS" smtClean="0">
                <a:latin typeface="Arial" charset="0"/>
              </a:rPr>
              <a:t>Толота се може преносити, провођењем, струјањем или зарачењем.</a:t>
            </a:r>
            <a:endParaRPr lang="en-US" smtClean="0">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4294967295"/>
          </p:nvPr>
        </p:nvSpPr>
        <p:spPr>
          <a:xfrm>
            <a:off x="1331913" y="2349500"/>
            <a:ext cx="7499350" cy="2663825"/>
          </a:xfrm>
        </p:spPr>
        <p:txBody>
          <a:bodyPr/>
          <a:lstStyle/>
          <a:p>
            <a:pPr algn="ctr" eaLnBrk="1" hangingPunct="1">
              <a:buFontTx/>
              <a:buNone/>
            </a:pPr>
            <a:r>
              <a:rPr lang="sr-Cyrl-CS" smtClean="0">
                <a:latin typeface="Arial" charset="0"/>
              </a:rPr>
              <a:t>Тамнија тела упијају више толоте од светлијих тела</a:t>
            </a:r>
            <a:endParaRPr lang="en-US" smtClean="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sr-Cyrl-CS" sz="2400" smtClean="0"/>
              <a:t>Идеја: Биљана Живковић-професор физике</a:t>
            </a:r>
            <a:endParaRPr lang="en-US" sz="2400" smtClean="0"/>
          </a:p>
        </p:txBody>
      </p:sp>
      <p:sp>
        <p:nvSpPr>
          <p:cNvPr id="22531" name="Rectangle 3"/>
          <p:cNvSpPr>
            <a:spLocks noGrp="1" noChangeArrowheads="1"/>
          </p:cNvSpPr>
          <p:nvPr>
            <p:ph type="body" idx="1"/>
          </p:nvPr>
        </p:nvSpPr>
        <p:spPr/>
        <p:txBody>
          <a:bodyPr/>
          <a:lstStyle/>
          <a:p>
            <a:pPr>
              <a:lnSpc>
                <a:spcPct val="80000"/>
              </a:lnSpc>
            </a:pPr>
            <a:r>
              <a:rPr lang="sr-Latn-CS" sz="2000" smtClean="0"/>
              <a:t>РЕАЛИЗАЦИЈА: Ученици одељења VII</a:t>
            </a:r>
            <a:r>
              <a:rPr lang="sr-Latn-CS" sz="1200" smtClean="0"/>
              <a:t>3</a:t>
            </a:r>
          </a:p>
          <a:p>
            <a:pPr>
              <a:lnSpc>
                <a:spcPct val="80000"/>
              </a:lnSpc>
            </a:pPr>
            <a:r>
              <a:rPr lang="sr-Latn-CS" sz="2000" b="1" smtClean="0"/>
              <a:t>Зорица Ђорђевић-професор биологије   </a:t>
            </a:r>
          </a:p>
          <a:p>
            <a:pPr>
              <a:lnSpc>
                <a:spcPct val="80000"/>
              </a:lnSpc>
            </a:pPr>
            <a:r>
              <a:rPr lang="sr-Latn-CS" sz="2000" b="1" smtClean="0"/>
              <a:t>Драган Раковић- професор техничког </a:t>
            </a:r>
            <a:r>
              <a:rPr lang="sr-Cyrl-CS" sz="2000" b="1" smtClean="0"/>
              <a:t>и информатичког образовања</a:t>
            </a:r>
            <a:endParaRPr lang="sr-Latn-CS" sz="2000" smtClean="0"/>
          </a:p>
          <a:p>
            <a:pPr>
              <a:lnSpc>
                <a:spcPct val="80000"/>
              </a:lnSpc>
            </a:pPr>
            <a:r>
              <a:rPr lang="sr-Latn-CS" sz="2000" smtClean="0"/>
              <a:t>ПОМОЋ ПРИЈАТЕЉА:  </a:t>
            </a:r>
            <a:endParaRPr lang="sr-Cyrl-CS" sz="2000" smtClean="0"/>
          </a:p>
          <a:p>
            <a:pPr>
              <a:lnSpc>
                <a:spcPct val="80000"/>
              </a:lnSpc>
            </a:pPr>
            <a:r>
              <a:rPr lang="sr-Latn-CS" sz="2000" smtClean="0"/>
              <a:t>Лидија Јевтић-професор географије</a:t>
            </a:r>
          </a:p>
          <a:p>
            <a:pPr>
              <a:lnSpc>
                <a:spcPct val="80000"/>
              </a:lnSpc>
            </a:pPr>
            <a:r>
              <a:rPr lang="sr-Latn-CS" sz="2000" smtClean="0"/>
              <a:t>Сања Симић-професор хемије</a:t>
            </a:r>
          </a:p>
          <a:p>
            <a:pPr>
              <a:lnSpc>
                <a:spcPct val="80000"/>
              </a:lnSpc>
            </a:pPr>
            <a:r>
              <a:rPr lang="sr-Latn-CS" sz="2000" smtClean="0"/>
              <a:t>Светлана Николић-професор физике</a:t>
            </a:r>
          </a:p>
          <a:p>
            <a:pPr>
              <a:lnSpc>
                <a:spcPct val="80000"/>
              </a:lnSpc>
            </a:pPr>
            <a:r>
              <a:rPr lang="sr-Latn-CS" sz="2000" smtClean="0"/>
              <a:t>Никола Ненковић-професор српског језика</a:t>
            </a:r>
          </a:p>
          <a:p>
            <a:pPr>
              <a:lnSpc>
                <a:spcPct val="80000"/>
              </a:lnSpc>
            </a:pPr>
            <a:r>
              <a:rPr lang="sr-Latn-CS" sz="2000" smtClean="0"/>
              <a:t>Ана Ракочевић-студент физике</a:t>
            </a:r>
          </a:p>
          <a:p>
            <a:pPr>
              <a:lnSpc>
                <a:spcPct val="80000"/>
              </a:lnSpc>
            </a:pPr>
            <a:r>
              <a:rPr lang="sr-Latn-CS" sz="2000" smtClean="0"/>
              <a:t>Сајт- </a:t>
            </a:r>
            <a:r>
              <a:rPr lang="sr-Latn-CS" sz="1800" smtClean="0">
                <a:hlinkClick r:id="rId2"/>
              </a:rPr>
              <a:t>http://www.rukautestu</a:t>
            </a:r>
            <a:r>
              <a:rPr lang="en-US" sz="2800" smtClean="0"/>
              <a:t> </a:t>
            </a:r>
            <a:r>
              <a:rPr lang="sr-Latn-CS" sz="2000" smtClean="0"/>
              <a:t> са пројетима:</a:t>
            </a:r>
            <a:endParaRPr lang="sr-Cyrl-CS" sz="2000" smtClean="0"/>
          </a:p>
          <a:p>
            <a:pPr>
              <a:lnSpc>
                <a:spcPct val="80000"/>
              </a:lnSpc>
              <a:buFontTx/>
              <a:buNone/>
            </a:pPr>
            <a:r>
              <a:rPr lang="sr-Cyrl-CS" sz="2000" smtClean="0"/>
              <a:t> </a:t>
            </a:r>
            <a:r>
              <a:rPr lang="sr-Latn-CS" sz="2000" smtClean="0"/>
              <a:t>  “Клима, моја планета... и ја”                                                                                        “Живети са Сунцем”                                    </a:t>
            </a:r>
          </a:p>
          <a:p>
            <a:pPr>
              <a:lnSpc>
                <a:spcPct val="80000"/>
              </a:lnSpc>
              <a:buFontTx/>
              <a:buNone/>
            </a:pPr>
            <a:r>
              <a:rPr lang="sr-Latn-CS" sz="2000" smtClean="0"/>
              <a:t> </a:t>
            </a:r>
            <a:endParaRPr lang="en-US" sz="20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idx="4294967295"/>
          </p:nvPr>
        </p:nvSpPr>
        <p:spPr/>
        <p:txBody>
          <a:bodyPr/>
          <a:lstStyle/>
          <a:p>
            <a:pPr eaLnBrk="1" hangingPunct="1"/>
            <a:r>
              <a:rPr lang="sr-Cyrl-CS" smtClean="0">
                <a:solidFill>
                  <a:schemeClr val="tx1"/>
                </a:solidFill>
              </a:rPr>
              <a:t>БИОЛОГИЈА</a:t>
            </a:r>
            <a:r>
              <a:rPr lang="sr-Latn-CS" smtClean="0">
                <a:solidFill>
                  <a:schemeClr val="tx1"/>
                </a:solidFill>
              </a:rPr>
              <a:t/>
            </a:r>
            <a:br>
              <a:rPr lang="sr-Latn-CS" smtClean="0">
                <a:solidFill>
                  <a:schemeClr val="tx1"/>
                </a:solidFill>
              </a:rPr>
            </a:br>
            <a:r>
              <a:rPr lang="sr-Cyrl-CS" smtClean="0">
                <a:solidFill>
                  <a:schemeClr val="tx1"/>
                </a:solidFill>
              </a:rPr>
              <a:t>и</a:t>
            </a:r>
            <a:endParaRPr lang="en-US" smtClean="0">
              <a:solidFill>
                <a:schemeClr val="tx1"/>
              </a:solidFill>
            </a:endParaRPr>
          </a:p>
        </p:txBody>
      </p:sp>
      <p:sp>
        <p:nvSpPr>
          <p:cNvPr id="23555" name="Rectangle 5"/>
          <p:cNvSpPr>
            <a:spLocks noGrp="1" noChangeArrowheads="1"/>
          </p:cNvSpPr>
          <p:nvPr>
            <p:ph type="body" idx="4294967295"/>
          </p:nvPr>
        </p:nvSpPr>
        <p:spPr/>
        <p:txBody>
          <a:bodyPr/>
          <a:lstStyle/>
          <a:p>
            <a:pPr eaLnBrk="1" hangingPunct="1">
              <a:buFontTx/>
              <a:buNone/>
            </a:pPr>
            <a:r>
              <a:rPr lang="sr-Cyrl-CS" i="1" smtClean="0"/>
              <a:t>физика, географија, хемија, инфотматика, техничко образовање, српски језик</a:t>
            </a:r>
            <a:r>
              <a:rPr lang="sr-Latn-CS" i="1" smtClean="0"/>
              <a:t>...</a:t>
            </a:r>
          </a:p>
          <a:p>
            <a:pPr algn="ctr" eaLnBrk="1" hangingPunct="1"/>
            <a:r>
              <a:rPr lang="sr-Cyrl-CS" b="1" i="1" smtClean="0"/>
              <a:t>Прва радионица</a:t>
            </a:r>
            <a:endParaRPr lang="en-US" b="1" i="1" smtClean="0"/>
          </a:p>
        </p:txBody>
      </p:sp>
    </p:spTree>
  </p:cSld>
  <p:clrMapOvr>
    <a:masterClrMapping/>
  </p:clrMapOvr>
  <p:transition advTm="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42875" y="188913"/>
            <a:ext cx="8572500" cy="1563687"/>
          </a:xfrm>
        </p:spPr>
        <p:txBody>
          <a:bodyPr/>
          <a:lstStyle/>
          <a:p>
            <a:pPr eaLnBrk="1" hangingPunct="1"/>
            <a:r>
              <a:rPr lang="sr-Latn-CS" sz="2800" smtClean="0">
                <a:solidFill>
                  <a:schemeClr val="folHlink"/>
                </a:solidFill>
              </a:rPr>
              <a:t>1.</a:t>
            </a:r>
            <a:r>
              <a:rPr lang="sr-Cyrl-CS" sz="2800" smtClean="0">
                <a:solidFill>
                  <a:schemeClr val="folHlink"/>
                </a:solidFill>
              </a:rPr>
              <a:t>корак:</a:t>
            </a:r>
            <a:r>
              <a:rPr lang="sr-Latn-CS" sz="2800" smtClean="0">
                <a:solidFill>
                  <a:schemeClr val="folHlink"/>
                </a:solidFill>
              </a:rPr>
              <a:t> </a:t>
            </a:r>
            <a:r>
              <a:rPr lang="sr-Cyrl-CS" sz="2800" smtClean="0">
                <a:solidFill>
                  <a:schemeClr val="folHlink"/>
                </a:solidFill>
              </a:rPr>
              <a:t>Уводни дијалог</a:t>
            </a:r>
            <a:endParaRPr lang="en-US" sz="2800" smtClean="0">
              <a:solidFill>
                <a:schemeClr val="folHlink"/>
              </a:solidFill>
            </a:endParaRPr>
          </a:p>
        </p:txBody>
      </p:sp>
      <p:sp>
        <p:nvSpPr>
          <p:cNvPr id="24579" name="Rectangle 3"/>
          <p:cNvSpPr>
            <a:spLocks noGrp="1" noChangeArrowheads="1"/>
          </p:cNvSpPr>
          <p:nvPr>
            <p:ph type="body" idx="4294967295"/>
          </p:nvPr>
        </p:nvSpPr>
        <p:spPr>
          <a:xfrm>
            <a:off x="685800" y="1828800"/>
            <a:ext cx="7847013" cy="3657600"/>
          </a:xfrm>
        </p:spPr>
        <p:txBody>
          <a:bodyPr/>
          <a:lstStyle/>
          <a:p>
            <a:pPr eaLnBrk="1" hangingPunct="1">
              <a:lnSpc>
                <a:spcPct val="80000"/>
              </a:lnSpc>
              <a:buFontTx/>
              <a:buNone/>
            </a:pPr>
            <a:r>
              <a:rPr lang="sr-Cyrl-CS" sz="1800" smtClean="0"/>
              <a:t>а)</a:t>
            </a:r>
            <a:r>
              <a:rPr lang="sr-Latn-CS" sz="1800" smtClean="0">
                <a:latin typeface="Arial" charset="0"/>
              </a:rPr>
              <a:t> </a:t>
            </a:r>
            <a:r>
              <a:rPr lang="sr-Cyrl-CS" sz="1800" smtClean="0"/>
              <a:t> </a:t>
            </a:r>
            <a:r>
              <a:rPr lang="sr-Cyrl-CS" sz="2000" smtClean="0"/>
              <a:t>Да ли знате који датум се обележава као дан наше планете?</a:t>
            </a:r>
          </a:p>
          <a:p>
            <a:pPr eaLnBrk="1" hangingPunct="1">
              <a:lnSpc>
                <a:spcPct val="80000"/>
              </a:lnSpc>
              <a:buFontTx/>
              <a:buNone/>
            </a:pPr>
            <a:r>
              <a:rPr lang="sr-Cyrl-CS" sz="1800" smtClean="0"/>
              <a:t>							</a:t>
            </a:r>
            <a:r>
              <a:rPr lang="sr-Cyrl-CS" sz="1800" smtClean="0">
                <a:hlinkClick r:id="rId2" action="ppaction://hlinksldjump"/>
              </a:rPr>
              <a:t>Одговор</a:t>
            </a:r>
            <a:endParaRPr lang="en-US" sz="1800" smtClean="0"/>
          </a:p>
          <a:p>
            <a:pPr eaLnBrk="1" hangingPunct="1">
              <a:lnSpc>
                <a:spcPct val="80000"/>
              </a:lnSpc>
              <a:buFontTx/>
              <a:buNone/>
            </a:pPr>
            <a:r>
              <a:rPr lang="sr-Cyrl-CS" sz="1800" smtClean="0"/>
              <a:t>б) </a:t>
            </a:r>
            <a:r>
              <a:rPr lang="sr-Cyrl-CS" sz="1800" smtClean="0">
                <a:latin typeface="Arial" charset="0"/>
              </a:rPr>
              <a:t> </a:t>
            </a:r>
            <a:r>
              <a:rPr lang="sr-Cyrl-CS" sz="2000" smtClean="0"/>
              <a:t>Шта је то што доприноси глобалном загревању наше планете?</a:t>
            </a:r>
          </a:p>
          <a:p>
            <a:pPr eaLnBrk="1" hangingPunct="1">
              <a:lnSpc>
                <a:spcPct val="80000"/>
              </a:lnSpc>
              <a:buFontTx/>
              <a:buNone/>
            </a:pPr>
            <a:r>
              <a:rPr lang="sr-Cyrl-CS" sz="1800" smtClean="0"/>
              <a:t>							 </a:t>
            </a:r>
            <a:r>
              <a:rPr lang="sr-Cyrl-CS" sz="1800" smtClean="0">
                <a:hlinkClick r:id="rId3" action="ppaction://hlinksldjump"/>
              </a:rPr>
              <a:t>Одговор</a:t>
            </a:r>
            <a:endParaRPr lang="en-US" sz="1800" smtClean="0"/>
          </a:p>
          <a:p>
            <a:pPr eaLnBrk="1" hangingPunct="1">
              <a:lnSpc>
                <a:spcPct val="80000"/>
              </a:lnSpc>
              <a:buFontTx/>
              <a:buNone/>
            </a:pPr>
            <a:r>
              <a:rPr lang="sr-Cyrl-CS" sz="1800" smtClean="0"/>
              <a:t>в)  </a:t>
            </a:r>
            <a:r>
              <a:rPr lang="pl-PL" sz="2000" smtClean="0"/>
              <a:t>Одакле потиче та повећана емисија штетних гасова?</a:t>
            </a:r>
            <a:r>
              <a:rPr lang="en-US" sz="2000" smtClean="0"/>
              <a:t> </a:t>
            </a:r>
            <a:endParaRPr lang="sr-Cyrl-CS" sz="2000" smtClean="0"/>
          </a:p>
          <a:p>
            <a:pPr eaLnBrk="1" hangingPunct="1">
              <a:lnSpc>
                <a:spcPct val="80000"/>
              </a:lnSpc>
              <a:buFontTx/>
              <a:buNone/>
            </a:pPr>
            <a:r>
              <a:rPr lang="sr-Cyrl-CS" sz="1800" smtClean="0"/>
              <a:t>							 </a:t>
            </a:r>
            <a:r>
              <a:rPr lang="sr-Cyrl-CS" sz="1800" smtClean="0">
                <a:hlinkClick r:id="rId4" action="ppaction://hlinksldjump"/>
              </a:rPr>
              <a:t>Одговор</a:t>
            </a:r>
            <a:endParaRPr lang="sr-Cyrl-CS" sz="1800" smtClean="0"/>
          </a:p>
          <a:p>
            <a:pPr eaLnBrk="1" hangingPunct="1">
              <a:lnSpc>
                <a:spcPct val="80000"/>
              </a:lnSpc>
              <a:buFontTx/>
              <a:buNone/>
            </a:pPr>
            <a:r>
              <a:rPr lang="sr-Cyrl-CS" sz="2000" smtClean="0"/>
              <a:t>г) </a:t>
            </a:r>
            <a:r>
              <a:rPr lang="sr-Latn-CS" sz="2000" smtClean="0"/>
              <a:t> </a:t>
            </a:r>
            <a:r>
              <a:rPr lang="sr-Cyrl-CS" sz="2000" smtClean="0"/>
              <a:t>Како се то ефекат климатских промена већ осећа?</a:t>
            </a:r>
          </a:p>
          <a:p>
            <a:pPr eaLnBrk="1" hangingPunct="1">
              <a:lnSpc>
                <a:spcPct val="80000"/>
              </a:lnSpc>
              <a:buFontTx/>
              <a:buNone/>
            </a:pPr>
            <a:r>
              <a:rPr lang="sr-Cyrl-CS" sz="2000" smtClean="0"/>
              <a:t>							 </a:t>
            </a:r>
            <a:r>
              <a:rPr lang="sr-Cyrl-CS" sz="2000" smtClean="0">
                <a:hlinkClick r:id="rId5" action="ppaction://hlinksldjump"/>
              </a:rPr>
              <a:t>Одговор</a:t>
            </a:r>
            <a:endParaRPr lang="sr-Cyrl-CS" sz="2000" smtClean="0"/>
          </a:p>
          <a:p>
            <a:pPr eaLnBrk="1" hangingPunct="1">
              <a:lnSpc>
                <a:spcPct val="80000"/>
              </a:lnSpc>
              <a:buFontTx/>
              <a:buNone/>
            </a:pPr>
            <a:endParaRPr lang="sr-Cyrl-CS" sz="2000" smtClean="0"/>
          </a:p>
          <a:p>
            <a:pPr eaLnBrk="1" hangingPunct="1">
              <a:lnSpc>
                <a:spcPct val="80000"/>
              </a:lnSpc>
              <a:buFontTx/>
              <a:buNone/>
            </a:pPr>
            <a:r>
              <a:rPr lang="en-US" sz="2000" smtClean="0"/>
              <a:t> </a:t>
            </a:r>
            <a:r>
              <a:rPr lang="sr-Cyrl-CS" sz="2000" smtClean="0"/>
              <a:t>д) </a:t>
            </a:r>
            <a:r>
              <a:rPr lang="sr-Latn-CS" sz="2000" smtClean="0">
                <a:latin typeface="Arial" charset="0"/>
              </a:rPr>
              <a:t> </a:t>
            </a:r>
            <a:r>
              <a:rPr lang="sr-Cyrl-CS" sz="2000" smtClean="0"/>
              <a:t>Да ли је данас здраво претерано се излагати Сунцу и зашто?</a:t>
            </a:r>
          </a:p>
          <a:p>
            <a:pPr eaLnBrk="1" hangingPunct="1">
              <a:lnSpc>
                <a:spcPct val="80000"/>
              </a:lnSpc>
              <a:buFontTx/>
              <a:buNone/>
            </a:pPr>
            <a:r>
              <a:rPr lang="sr-Cyrl-CS" sz="2000" smtClean="0"/>
              <a:t>							 </a:t>
            </a:r>
            <a:r>
              <a:rPr lang="sr-Cyrl-CS" sz="2000" smtClean="0">
                <a:hlinkClick r:id="rId6" action="ppaction://hlinksldjump"/>
              </a:rPr>
              <a:t>Одговор</a:t>
            </a:r>
            <a:endParaRPr lang="sr-Cyrl-CS" sz="2000" smtClean="0"/>
          </a:p>
          <a:p>
            <a:pPr eaLnBrk="1" hangingPunct="1">
              <a:lnSpc>
                <a:spcPct val="80000"/>
              </a:lnSpc>
              <a:buFontTx/>
              <a:buNone/>
            </a:pPr>
            <a:endParaRPr lang="sr-Cyrl-CS" sz="2000" smtClean="0"/>
          </a:p>
          <a:p>
            <a:pPr eaLnBrk="1" hangingPunct="1">
              <a:lnSpc>
                <a:spcPct val="80000"/>
              </a:lnSpc>
              <a:buFontTx/>
              <a:buNone/>
            </a:pPr>
            <a:endParaRPr lang="sr-Cyrl-CS" sz="1800" smtClean="0"/>
          </a:p>
          <a:p>
            <a:pPr eaLnBrk="1" hangingPunct="1">
              <a:lnSpc>
                <a:spcPct val="80000"/>
              </a:lnSpc>
              <a:buFontTx/>
              <a:buNone/>
            </a:pPr>
            <a:endParaRPr lang="en-US" sz="180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84213" y="620713"/>
            <a:ext cx="7772400" cy="1143000"/>
          </a:xfrm>
        </p:spPr>
        <p:txBody>
          <a:bodyPr/>
          <a:lstStyle/>
          <a:p>
            <a:pPr eaLnBrk="1" hangingPunct="1"/>
            <a:r>
              <a:rPr lang="sr-Cyrl-CS" sz="2400" smtClean="0">
                <a:solidFill>
                  <a:schemeClr val="folHlink"/>
                </a:solidFill>
                <a:latin typeface="Verdana" pitchFamily="34" charset="0"/>
              </a:rPr>
              <a:t>2.корак:</a:t>
            </a:r>
            <a:r>
              <a:rPr lang="sr-Latn-CS" sz="2400" smtClean="0">
                <a:solidFill>
                  <a:schemeClr val="folHlink"/>
                </a:solidFill>
                <a:latin typeface="Verdana" pitchFamily="34" charset="0"/>
              </a:rPr>
              <a:t>Ученици се деле </a:t>
            </a:r>
            <a:r>
              <a:rPr lang="sr-Cyrl-CS" sz="2400" smtClean="0">
                <a:solidFill>
                  <a:schemeClr val="folHlink"/>
                </a:solidFill>
                <a:latin typeface="Verdana" pitchFamily="34" charset="0"/>
              </a:rPr>
              <a:t>у хетрогене групе и </a:t>
            </a:r>
            <a:r>
              <a:rPr lang="sr-Cyrl-CS" sz="2400" smtClean="0">
                <a:solidFill>
                  <a:schemeClr val="folHlink"/>
                </a:solidFill>
                <a:latin typeface="Arial" charset="0"/>
              </a:rPr>
              <a:t>у </a:t>
            </a:r>
            <a:r>
              <a:rPr lang="sr-Latn-CS" sz="2400" smtClean="0">
                <a:solidFill>
                  <a:schemeClr val="folHlink"/>
                </a:solidFill>
                <a:latin typeface="Verdana" pitchFamily="34" charset="0"/>
              </a:rPr>
              <a:t>оквиру груп</a:t>
            </a:r>
            <a:r>
              <a:rPr lang="sr-Latn-CS" sz="2400" smtClean="0">
                <a:solidFill>
                  <a:schemeClr val="folHlink"/>
                </a:solidFill>
                <a:latin typeface="Arial" charset="0"/>
              </a:rPr>
              <a:t>a</a:t>
            </a:r>
            <a:r>
              <a:rPr lang="sr-Latn-CS" sz="2400" smtClean="0">
                <a:solidFill>
                  <a:schemeClr val="folHlink"/>
                </a:solidFill>
                <a:latin typeface="Verdana" pitchFamily="34" charset="0"/>
              </a:rPr>
              <a:t> учествују </a:t>
            </a:r>
            <a:r>
              <a:rPr lang="sr-Cyrl-CS" sz="2400" smtClean="0">
                <a:solidFill>
                  <a:schemeClr val="folHlink"/>
                </a:solidFill>
                <a:latin typeface="Verdana" pitchFamily="34" charset="0"/>
              </a:rPr>
              <a:t>у</a:t>
            </a:r>
            <a:r>
              <a:rPr lang="sr-Latn-CS" sz="2400" smtClean="0">
                <a:solidFill>
                  <a:schemeClr val="folHlink"/>
                </a:solidFill>
                <a:latin typeface="Verdana" pitchFamily="34" charset="0"/>
              </a:rPr>
              <a:t> изради задатака</a:t>
            </a:r>
            <a:r>
              <a:rPr lang="sr-Latn-CS" smtClean="0">
                <a:solidFill>
                  <a:schemeClr val="folHlink"/>
                </a:solidFill>
                <a:latin typeface="Verdana" pitchFamily="34" charset="0"/>
              </a:rPr>
              <a:t> </a:t>
            </a:r>
            <a:endParaRPr lang="en-US" smtClean="0">
              <a:solidFill>
                <a:schemeClr val="folHlink"/>
              </a:solidFill>
              <a:latin typeface="Verdana" pitchFamily="34" charset="0"/>
            </a:endParaRPr>
          </a:p>
        </p:txBody>
      </p:sp>
      <p:sp>
        <p:nvSpPr>
          <p:cNvPr id="25603" name="Rectangle 8"/>
          <p:cNvSpPr>
            <a:spLocks noGrp="1" noChangeArrowheads="1"/>
          </p:cNvSpPr>
          <p:nvPr>
            <p:ph type="body" idx="4294967295"/>
          </p:nvPr>
        </p:nvSpPr>
        <p:spPr/>
        <p:txBody>
          <a:bodyPr/>
          <a:lstStyle/>
          <a:p>
            <a:r>
              <a:rPr lang="fr-FR" b="1" i="1" smtClean="0"/>
              <a:t>До опшрнијих одговора на ова  и </a:t>
            </a:r>
            <a:r>
              <a:rPr lang="sr-Cyrl-CS" b="1" i="1" smtClean="0"/>
              <a:t>још </a:t>
            </a:r>
            <a:r>
              <a:rPr lang="fr-FR" b="1" i="1" smtClean="0"/>
              <a:t>нека  питања покушаћемо да дођемо на следећим часовима, кој</a:t>
            </a:r>
            <a:r>
              <a:rPr lang="sr-Cyrl-CS" b="1" i="1" smtClean="0"/>
              <a:t>е</a:t>
            </a:r>
            <a:r>
              <a:rPr lang="fr-FR" b="1" i="1" smtClean="0"/>
              <a:t> ћемо реализовати кроз радионоице, уз помоћ ПРИЈАТЕЉА : наставника биологије, физике, географије, хемије, инаформатике </a:t>
            </a:r>
            <a:r>
              <a:rPr lang="sr-Cyrl-CS" b="1" i="1" smtClean="0"/>
              <a:t>,</a:t>
            </a:r>
            <a:r>
              <a:rPr lang="fr-FR" b="1" i="1" smtClean="0"/>
              <a:t> техничког образовања, српског језика</a:t>
            </a:r>
            <a:r>
              <a:rPr lang="sr-Cyrl-CS" b="1" i="1" smtClean="0"/>
              <a:t>...</a:t>
            </a:r>
            <a:endParaRPr lang="en-US" b="1" i="1"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2"/>
          <p:cNvSpPr>
            <a:spLocks noGrp="1" noChangeArrowheads="1"/>
          </p:cNvSpPr>
          <p:nvPr>
            <p:ph type="title"/>
          </p:nvPr>
        </p:nvSpPr>
        <p:spPr/>
        <p:txBody>
          <a:bodyPr/>
          <a:lstStyle/>
          <a:p>
            <a:r>
              <a:rPr lang="sr-Cyrl-CS" sz="2400" b="1" smtClean="0"/>
              <a:t>Задаци за групе:</a:t>
            </a:r>
            <a:endParaRPr lang="en-US" sz="2400" b="1" smtClean="0"/>
          </a:p>
        </p:txBody>
      </p:sp>
      <p:sp>
        <p:nvSpPr>
          <p:cNvPr id="2057" name="Rectangle 3"/>
          <p:cNvSpPr>
            <a:spLocks noGrp="1" noChangeArrowheads="1"/>
          </p:cNvSpPr>
          <p:nvPr>
            <p:ph type="body" idx="1"/>
          </p:nvPr>
        </p:nvSpPr>
        <p:spPr/>
        <p:txBody>
          <a:bodyPr/>
          <a:lstStyle/>
          <a:p>
            <a:pPr>
              <a:lnSpc>
                <a:spcPct val="80000"/>
              </a:lnSpc>
            </a:pPr>
            <a:r>
              <a:rPr lang="fr-FR" sz="2800" smtClean="0"/>
              <a:t>1. Узроци глобалног загревања, ефекат стаклене баште, »албедо« ефекат, промене температуте</a:t>
            </a:r>
          </a:p>
          <a:p>
            <a:pPr>
              <a:lnSpc>
                <a:spcPct val="80000"/>
              </a:lnSpc>
            </a:pPr>
            <a:r>
              <a:rPr lang="fr-FR" sz="2800" smtClean="0"/>
              <a:t>2. Последице-нови светски поредак : пораст темпер</a:t>
            </a:r>
            <a:r>
              <a:rPr lang="sr-Cyrl-CS" sz="2800" smtClean="0"/>
              <a:t>а</a:t>
            </a:r>
            <a:r>
              <a:rPr lang="fr-FR" sz="2800" smtClean="0"/>
              <a:t>туре, отапање ледника и раст нивоа мора </a:t>
            </a:r>
          </a:p>
          <a:p>
            <a:pPr>
              <a:lnSpc>
                <a:spcPct val="80000"/>
              </a:lnSpc>
            </a:pPr>
            <a:r>
              <a:rPr lang="fr-FR" sz="2800" smtClean="0"/>
              <a:t>3. Кјото  протокол</a:t>
            </a:r>
          </a:p>
          <a:p>
            <a:pPr>
              <a:lnSpc>
                <a:spcPct val="80000"/>
              </a:lnSpc>
            </a:pPr>
            <a:r>
              <a:rPr lang="fr-FR" sz="2800" smtClean="0"/>
              <a:t>4. Нека решења постоје...</a:t>
            </a:r>
          </a:p>
          <a:p>
            <a:pPr>
              <a:lnSpc>
                <a:spcPct val="80000"/>
              </a:lnSpc>
            </a:pPr>
            <a:r>
              <a:rPr lang="fr-FR" sz="2800" smtClean="0"/>
              <a:t>5. Неке од последиц</a:t>
            </a:r>
            <a:r>
              <a:rPr lang="sr-Cyrl-CS" sz="2800" smtClean="0"/>
              <a:t>а</a:t>
            </a:r>
            <a:r>
              <a:rPr lang="fr-FR" sz="2800" smtClean="0"/>
              <a:t> су...</a:t>
            </a:r>
          </a:p>
          <a:p>
            <a:pPr>
              <a:lnSpc>
                <a:spcPct val="80000"/>
              </a:lnSpc>
            </a:pPr>
            <a:r>
              <a:rPr lang="fr-FR" sz="2800" smtClean="0"/>
              <a:t>6. Шта је озон, а шта озонска рупа</a:t>
            </a:r>
            <a:r>
              <a:rPr lang="sr-Cyrl-CS" sz="2800" smtClean="0"/>
              <a:t>?</a:t>
            </a:r>
            <a:r>
              <a:rPr lang="fr-FR" sz="2800" smtClean="0"/>
              <a:t> </a:t>
            </a:r>
            <a:endParaRPr lang="en-US" sz="2800" smtClean="0"/>
          </a:p>
        </p:txBody>
      </p:sp>
      <p:graphicFrame>
        <p:nvGraphicFramePr>
          <p:cNvPr id="2050" name="Object 6">
            <a:hlinkClick r:id="" action="ppaction://ole?verb=1"/>
          </p:cNvPr>
          <p:cNvGraphicFramePr>
            <a:graphicFrameLocks noChangeAspect="1"/>
          </p:cNvGraphicFramePr>
          <p:nvPr/>
        </p:nvGraphicFramePr>
        <p:xfrm>
          <a:off x="7715250" y="2035175"/>
          <a:ext cx="1143000" cy="965200"/>
        </p:xfrm>
        <a:graphic>
          <a:graphicData uri="http://schemas.openxmlformats.org/presentationml/2006/ole">
            <p:oleObj spid="_x0000_s2050" name="Document" showAsIcon="1" r:id="rId3" imgW="914400" imgH="771480" progId="Word.Document.8">
              <p:embed/>
            </p:oleObj>
          </a:graphicData>
        </a:graphic>
      </p:graphicFrame>
      <p:graphicFrame>
        <p:nvGraphicFramePr>
          <p:cNvPr id="2051" name="Object 7">
            <a:hlinkClick r:id="" action="ppaction://ole?verb=1"/>
          </p:cNvPr>
          <p:cNvGraphicFramePr>
            <a:graphicFrameLocks noChangeAspect="1"/>
          </p:cNvGraphicFramePr>
          <p:nvPr/>
        </p:nvGraphicFramePr>
        <p:xfrm>
          <a:off x="7786688" y="2928938"/>
          <a:ext cx="1071562" cy="904875"/>
        </p:xfrm>
        <a:graphic>
          <a:graphicData uri="http://schemas.openxmlformats.org/presentationml/2006/ole">
            <p:oleObj spid="_x0000_s2051" name="Document" showAsIcon="1" r:id="rId4" imgW="914400" imgH="771480" progId="Word.Document.8">
              <p:embed/>
            </p:oleObj>
          </a:graphicData>
        </a:graphic>
      </p:graphicFrame>
      <p:graphicFrame>
        <p:nvGraphicFramePr>
          <p:cNvPr id="2052" name="Object 8">
            <a:hlinkClick r:id="" action="ppaction://ole?verb=1"/>
          </p:cNvPr>
          <p:cNvGraphicFramePr>
            <a:graphicFrameLocks noChangeAspect="1"/>
          </p:cNvGraphicFramePr>
          <p:nvPr/>
        </p:nvGraphicFramePr>
        <p:xfrm>
          <a:off x="7786688" y="3714750"/>
          <a:ext cx="1100137" cy="928688"/>
        </p:xfrm>
        <a:graphic>
          <a:graphicData uri="http://schemas.openxmlformats.org/presentationml/2006/ole">
            <p:oleObj spid="_x0000_s2052" name="Document" showAsIcon="1" r:id="rId5" imgW="914400" imgH="771480" progId="Word.Document.8">
              <p:embed/>
            </p:oleObj>
          </a:graphicData>
        </a:graphic>
      </p:graphicFrame>
      <p:graphicFrame>
        <p:nvGraphicFramePr>
          <p:cNvPr id="2053" name="Object 9">
            <a:hlinkClick r:id="" action="ppaction://ole?verb=1"/>
          </p:cNvPr>
          <p:cNvGraphicFramePr>
            <a:graphicFrameLocks noChangeAspect="1"/>
          </p:cNvGraphicFramePr>
          <p:nvPr/>
        </p:nvGraphicFramePr>
        <p:xfrm>
          <a:off x="7872413" y="4357688"/>
          <a:ext cx="914400" cy="771525"/>
        </p:xfrm>
        <a:graphic>
          <a:graphicData uri="http://schemas.openxmlformats.org/presentationml/2006/ole">
            <p:oleObj spid="_x0000_s2053" name="Document" showAsIcon="1" r:id="rId6" imgW="914400" imgH="771480" progId="Word.Document.8">
              <p:embed/>
            </p:oleObj>
          </a:graphicData>
        </a:graphic>
      </p:graphicFrame>
      <p:graphicFrame>
        <p:nvGraphicFramePr>
          <p:cNvPr id="2054" name="Object 10">
            <a:hlinkClick r:id="" action="ppaction://ole?verb=1"/>
          </p:cNvPr>
          <p:cNvGraphicFramePr>
            <a:graphicFrameLocks noChangeAspect="1"/>
          </p:cNvGraphicFramePr>
          <p:nvPr/>
        </p:nvGraphicFramePr>
        <p:xfrm>
          <a:off x="7858125" y="4872038"/>
          <a:ext cx="914400" cy="771525"/>
        </p:xfrm>
        <a:graphic>
          <a:graphicData uri="http://schemas.openxmlformats.org/presentationml/2006/ole">
            <p:oleObj spid="_x0000_s2054" name="Document" showAsIcon="1" r:id="rId7" imgW="914400" imgH="771480" progId="Word.Document.8">
              <p:embed/>
            </p:oleObj>
          </a:graphicData>
        </a:graphic>
      </p:graphicFrame>
      <p:graphicFrame>
        <p:nvGraphicFramePr>
          <p:cNvPr id="2055" name="Object 11">
            <a:hlinkClick r:id="" action="ppaction://ole?verb=1"/>
          </p:cNvPr>
          <p:cNvGraphicFramePr>
            <a:graphicFrameLocks noChangeAspect="1"/>
          </p:cNvGraphicFramePr>
          <p:nvPr/>
        </p:nvGraphicFramePr>
        <p:xfrm>
          <a:off x="7858125" y="5429250"/>
          <a:ext cx="914400" cy="771525"/>
        </p:xfrm>
        <a:graphic>
          <a:graphicData uri="http://schemas.openxmlformats.org/presentationml/2006/ole">
            <p:oleObj spid="_x0000_s2055" name="Document" showAsIcon="1" r:id="rId8" imgW="914400" imgH="771480" progId="Word.Document.8">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Klimatske promene">
  <a:themeElements>
    <a:clrScheme name="Note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Note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ot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te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te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te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te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te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te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te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te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t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t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te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t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te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te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te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te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te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te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te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te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t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t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te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tes design template 13">
        <a:dk1>
          <a:srgbClr val="808080"/>
        </a:dk1>
        <a:lt1>
          <a:srgbClr val="F8F8F8"/>
        </a:lt1>
        <a:dk2>
          <a:srgbClr val="008080"/>
        </a:dk2>
        <a:lt2>
          <a:srgbClr val="FFFFFF"/>
        </a:lt2>
        <a:accent1>
          <a:srgbClr val="6699FF"/>
        </a:accent1>
        <a:accent2>
          <a:srgbClr val="9933FF"/>
        </a:accent2>
        <a:accent3>
          <a:srgbClr val="AAC0C0"/>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Notes design template 14">
        <a:dk1>
          <a:srgbClr val="000000"/>
        </a:dk1>
        <a:lt1>
          <a:srgbClr val="FFFFCC"/>
        </a:lt1>
        <a:dk2>
          <a:srgbClr val="000000"/>
        </a:dk2>
        <a:lt2>
          <a:srgbClr val="FFCC99"/>
        </a:lt2>
        <a:accent1>
          <a:srgbClr val="FF9900"/>
        </a:accent1>
        <a:accent2>
          <a:srgbClr val="FF99CC"/>
        </a:accent2>
        <a:accent3>
          <a:srgbClr val="FFFFE2"/>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st Modern">
  <a:themeElements>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Post Moder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Post Modern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Post Modern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Post Modern 6">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
      <a:clrScheme name="Post Modern 7">
        <a:dk1>
          <a:srgbClr val="808080"/>
        </a:dk1>
        <a:lt1>
          <a:srgbClr val="F8F8F8"/>
        </a:lt1>
        <a:dk2>
          <a:srgbClr val="008080"/>
        </a:dk2>
        <a:lt2>
          <a:srgbClr val="FFFFFF"/>
        </a:lt2>
        <a:accent1>
          <a:srgbClr val="6699FF"/>
        </a:accent1>
        <a:accent2>
          <a:srgbClr val="9933FF"/>
        </a:accent2>
        <a:accent3>
          <a:srgbClr val="AAC0C0"/>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Post Modern 8">
        <a:dk1>
          <a:srgbClr val="000000"/>
        </a:dk1>
        <a:lt1>
          <a:srgbClr val="FFFFCC"/>
        </a:lt1>
        <a:dk2>
          <a:srgbClr val="000000"/>
        </a:dk2>
        <a:lt2>
          <a:srgbClr val="FFCC99"/>
        </a:lt2>
        <a:accent1>
          <a:srgbClr val="FF9900"/>
        </a:accent1>
        <a:accent2>
          <a:srgbClr val="FF99CC"/>
        </a:accent2>
        <a:accent3>
          <a:srgbClr val="FFFFE2"/>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e 10">
        <a:dk1>
          <a:srgbClr val="808080"/>
        </a:dk1>
        <a:lt1>
          <a:srgbClr val="F8F8F8"/>
        </a:lt1>
        <a:dk2>
          <a:srgbClr val="008080"/>
        </a:dk2>
        <a:lt2>
          <a:srgbClr val="FFFFFF"/>
        </a:lt2>
        <a:accent1>
          <a:srgbClr val="6699FF"/>
        </a:accent1>
        <a:accent2>
          <a:srgbClr val="9933FF"/>
        </a:accent2>
        <a:accent3>
          <a:srgbClr val="AAC0C0"/>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Profile 11">
        <a:dk1>
          <a:srgbClr val="000000"/>
        </a:dk1>
        <a:lt1>
          <a:srgbClr val="FFFFCC"/>
        </a:lt1>
        <a:dk2>
          <a:srgbClr val="000000"/>
        </a:dk2>
        <a:lt2>
          <a:srgbClr val="FFCC99"/>
        </a:lt2>
        <a:accent1>
          <a:srgbClr val="FF9900"/>
        </a:accent1>
        <a:accent2>
          <a:srgbClr val="FF99CC"/>
        </a:accent2>
        <a:accent3>
          <a:srgbClr val="FFFFE2"/>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lling a Product or">
  <a:themeElements>
    <a:clrScheme name="Selling a Product or 5">
      <a:dk1>
        <a:srgbClr val="808080"/>
      </a:dk1>
      <a:lt1>
        <a:srgbClr val="F8F8F8"/>
      </a:lt1>
      <a:dk2>
        <a:srgbClr val="008080"/>
      </a:dk2>
      <a:lt2>
        <a:srgbClr val="FFFFFF"/>
      </a:lt2>
      <a:accent1>
        <a:srgbClr val="6699FF"/>
      </a:accent1>
      <a:accent2>
        <a:srgbClr val="9933FF"/>
      </a:accent2>
      <a:accent3>
        <a:srgbClr val="AAC0C0"/>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Selling a Product or 5">
        <a:dk1>
          <a:srgbClr val="808080"/>
        </a:dk1>
        <a:lt1>
          <a:srgbClr val="F8F8F8"/>
        </a:lt1>
        <a:dk2>
          <a:srgbClr val="008080"/>
        </a:dk2>
        <a:lt2>
          <a:srgbClr val="FFFFFF"/>
        </a:lt2>
        <a:accent1>
          <a:srgbClr val="6699FF"/>
        </a:accent1>
        <a:accent2>
          <a:srgbClr val="9933FF"/>
        </a:accent2>
        <a:accent3>
          <a:srgbClr val="AAC0C0"/>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6">
        <a:dk1>
          <a:srgbClr val="000000"/>
        </a:dk1>
        <a:lt1>
          <a:srgbClr val="FFFFCC"/>
        </a:lt1>
        <a:dk2>
          <a:srgbClr val="000000"/>
        </a:dk2>
        <a:lt2>
          <a:srgbClr val="FFCC99"/>
        </a:lt2>
        <a:accent1>
          <a:srgbClr val="FF9900"/>
        </a:accent1>
        <a:accent2>
          <a:srgbClr val="FF99CC"/>
        </a:accent2>
        <a:accent3>
          <a:srgbClr val="FFFFE2"/>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alloons">
  <a:themeElements>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
      <a:clrScheme name="Balloons 10">
        <a:dk1>
          <a:srgbClr val="000000"/>
        </a:dk1>
        <a:lt1>
          <a:srgbClr val="FFFFCC"/>
        </a:lt1>
        <a:dk2>
          <a:srgbClr val="000000"/>
        </a:dk2>
        <a:lt2>
          <a:srgbClr val="FFCC99"/>
        </a:lt2>
        <a:accent1>
          <a:srgbClr val="FF9900"/>
        </a:accent1>
        <a:accent2>
          <a:srgbClr val="FF99CC"/>
        </a:accent2>
        <a:accent3>
          <a:srgbClr val="FFFFE2"/>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2_Studio">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
      <a:clrScheme name="Studio 11">
        <a:dk1>
          <a:srgbClr val="000000"/>
        </a:dk1>
        <a:lt1>
          <a:srgbClr val="FFFFCC"/>
        </a:lt1>
        <a:dk2>
          <a:srgbClr val="000000"/>
        </a:dk2>
        <a:lt2>
          <a:srgbClr val="FFCC99"/>
        </a:lt2>
        <a:accent1>
          <a:srgbClr val="FF9900"/>
        </a:accent1>
        <a:accent2>
          <a:srgbClr val="FF99CC"/>
        </a:accent2>
        <a:accent3>
          <a:srgbClr val="FFFFE2"/>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2_Sli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10">
        <a:dk1>
          <a:srgbClr val="000000"/>
        </a:dk1>
        <a:lt1>
          <a:srgbClr val="FFFFCC"/>
        </a:lt1>
        <a:dk2>
          <a:srgbClr val="000000"/>
        </a:dk2>
        <a:lt2>
          <a:srgbClr val="FFCC99"/>
        </a:lt2>
        <a:accent1>
          <a:srgbClr val="FF9900"/>
        </a:accent1>
        <a:accent2>
          <a:srgbClr val="FF99CC"/>
        </a:accent2>
        <a:accent3>
          <a:srgbClr val="FFFFE2"/>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themeOverride>
</file>

<file path=docProps/app.xml><?xml version="1.0" encoding="utf-8"?>
<Properties xmlns="http://schemas.openxmlformats.org/officeDocument/2006/extended-properties" xmlns:vt="http://schemas.openxmlformats.org/officeDocument/2006/docPropsVTypes">
  <Template>Klimatske promene</Template>
  <TotalTime>179</TotalTime>
  <Words>1663</Words>
  <Application>Microsoft PowerPoint</Application>
  <PresentationFormat>On-screen Show (4:3)</PresentationFormat>
  <Paragraphs>199</Paragraphs>
  <Slides>43</Slides>
  <Notes>0</Notes>
  <HiddenSlides>0</HiddenSlides>
  <MMClips>0</MMClips>
  <ScaleCrop>false</ScaleCrop>
  <HeadingPairs>
    <vt:vector size="6" baseType="variant">
      <vt:variant>
        <vt:lpstr>Theme</vt:lpstr>
      </vt:variant>
      <vt:variant>
        <vt:i4>7</vt:i4>
      </vt:variant>
      <vt:variant>
        <vt:lpstr>Embedded OLE Servers</vt:lpstr>
      </vt:variant>
      <vt:variant>
        <vt:i4>2</vt:i4>
      </vt:variant>
      <vt:variant>
        <vt:lpstr>Slide Titles</vt:lpstr>
      </vt:variant>
      <vt:variant>
        <vt:i4>43</vt:i4>
      </vt:variant>
    </vt:vector>
  </HeadingPairs>
  <TitlesOfParts>
    <vt:vector size="52" baseType="lpstr">
      <vt:lpstr>Klimatske promene</vt:lpstr>
      <vt:lpstr>Post Modern</vt:lpstr>
      <vt:lpstr>Profile</vt:lpstr>
      <vt:lpstr>Selling a Product or</vt:lpstr>
      <vt:lpstr>Balloons</vt:lpstr>
      <vt:lpstr>2_Studio</vt:lpstr>
      <vt:lpstr>2_Slit</vt:lpstr>
      <vt:lpstr>Microsoft Word Picture</vt:lpstr>
      <vt:lpstr>Microsoft Office Word 97 - 2003 Document</vt:lpstr>
      <vt:lpstr>Slide 1</vt:lpstr>
      <vt:lpstr>Неодговорни путник!!!</vt:lpstr>
      <vt:lpstr>Образовање за одрживи развој :  право и обавеза</vt:lpstr>
      <vt:lpstr>  Глобалне промене се дешавају, зар не...</vt:lpstr>
      <vt:lpstr>Идеја: Биљана Живковић-професор физике</vt:lpstr>
      <vt:lpstr>БИОЛОГИЈА и</vt:lpstr>
      <vt:lpstr>1.корак: Уводни дијалог</vt:lpstr>
      <vt:lpstr>2.корак:Ученици се деле у хетрогене групе и у оквиру групa учествују у изради задатака </vt:lpstr>
      <vt:lpstr>Задаци за групе:</vt:lpstr>
      <vt:lpstr>3.корак:Израда постера</vt:lpstr>
      <vt:lpstr>4.корак:Извешаји група и дискусија</vt:lpstr>
      <vt:lpstr>5.корак: Заједнички закључци: </vt:lpstr>
      <vt:lpstr>*Домаћи задатак за сваку групу </vt:lpstr>
      <vt:lpstr>Физика и </vt:lpstr>
      <vt:lpstr>1.корак: Кратко заједничко потсећање на  закључке са предходне радионице. </vt:lpstr>
      <vt:lpstr>2.корак. Питања</vt:lpstr>
      <vt:lpstr>3.корак:Рад у групама</vt:lpstr>
      <vt:lpstr>Експерименти:</vt:lpstr>
      <vt:lpstr>4.корак:Извештаји и дикусија</vt:lpstr>
      <vt:lpstr>5. корак:Закључак:</vt:lpstr>
      <vt:lpstr>*Домаћи задатак за сваку групу </vt:lpstr>
      <vt:lpstr>     Биологија и</vt:lpstr>
      <vt:lpstr>1. корак:Досадашње активности су...</vt:lpstr>
      <vt:lpstr>2.Следећа песма је ...и еколошка...</vt:lpstr>
      <vt:lpstr>3. корак: Сад знам...  </vt:lpstr>
      <vt:lpstr>4.корак: Шта треба урадити на глобалном нивоу? </vt:lpstr>
      <vt:lpstr>5.корак: Шта ЈА могу да урадим ? </vt:lpstr>
      <vt:lpstr>6.корак: Шта даље? Предлози...</vt:lpstr>
      <vt:lpstr>7.корак:КВИЗ:</vt:lpstr>
      <vt:lpstr>8. корак: Утисци...</vt:lpstr>
      <vt:lpstr>Књига</vt:lpstr>
      <vt:lpstr>П.С. Копенхаген: </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&lt;arabianhorse&gt;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Kancelarija</dc:creator>
  <cp:lastModifiedBy>faXcooL</cp:lastModifiedBy>
  <cp:revision>24</cp:revision>
  <cp:lastPrinted>1601-01-01T00:00:00Z</cp:lastPrinted>
  <dcterms:created xsi:type="dcterms:W3CDTF">2010-03-11T08:48:14Z</dcterms:created>
  <dcterms:modified xsi:type="dcterms:W3CDTF">2010-03-14T16:53:20Z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TC010731071033</vt:lpwstr>
  </property>
</Properties>
</file>